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autoCompressPictures="0">
  <p:sldMasterIdLst>
    <p:sldMasterId id="2147483793" r:id="rId4"/>
  </p:sldMasterIdLst>
  <p:notesMasterIdLst>
    <p:notesMasterId r:id="rId16"/>
  </p:notesMasterIdLst>
  <p:handoutMasterIdLst>
    <p:handoutMasterId r:id="rId17"/>
  </p:handoutMasterIdLst>
  <p:sldIdLst>
    <p:sldId id="270" r:id="rId5"/>
    <p:sldId id="278" r:id="rId6"/>
    <p:sldId id="285" r:id="rId7"/>
    <p:sldId id="286" r:id="rId8"/>
    <p:sldId id="281" r:id="rId9"/>
    <p:sldId id="282" r:id="rId10"/>
    <p:sldId id="283" r:id="rId11"/>
    <p:sldId id="284" r:id="rId12"/>
    <p:sldId id="279" r:id="rId13"/>
    <p:sldId id="280" r:id="rId14"/>
    <p:sldId id="269" r:id="rId15"/>
  </p:sldIdLst>
  <p:sldSz cx="12192000" cy="6858000"/>
  <p:notesSz cx="6858000" cy="9144000"/>
  <p:embeddedFontLst>
    <p:embeddedFont>
      <p:font typeface="Arial Black" panose="020B0A04020102020204" pitchFamily="34" charset="0"/>
      <p:bold r:id="rId18"/>
    </p:embeddedFont>
    <p:embeddedFont>
      <p:font typeface="Calibri" panose="020F0502020204030204" pitchFamily="34" charset="0"/>
      <p:regular r:id="rId19"/>
      <p:bold r:id="rId20"/>
      <p:italic r:id="rId21"/>
      <p:boldItalic r:id="rId22"/>
    </p:embeddedFont>
    <p:embeddedFont>
      <p:font typeface="GOTHAM-MEDIUM" panose="020B0604020202020204"/>
      <p:regular r:id="rId23"/>
    </p:embeddedFont>
    <p:embeddedFont>
      <p:font typeface="Lato" panose="020F0502020204030203" pitchFamily="34" charset="0"/>
      <p:regular r:id="rId24"/>
      <p:bold r:id="rId25"/>
      <p:italic r:id="rId26"/>
      <p:boldItalic r:id="rId27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ichard Aston" initials="RA" lastIdx="1" clrIdx="0">
    <p:extLst>
      <p:ext uri="{19B8F6BF-5375-455C-9EA6-DF929625EA0E}">
        <p15:presenceInfo xmlns:p15="http://schemas.microsoft.com/office/powerpoint/2012/main" userId="Richard Aston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ED00"/>
    <a:srgbClr val="EE1D3A"/>
    <a:srgbClr val="FF7F7F"/>
    <a:srgbClr val="FAA703"/>
    <a:srgbClr val="0F9324"/>
    <a:srgbClr val="722A2B"/>
    <a:srgbClr val="543851"/>
    <a:srgbClr val="F0591B"/>
    <a:srgbClr val="5F9EAE"/>
    <a:srgbClr val="A5D42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504B403-A1A4-241B-0924-466D50EDC980}" v="76" dt="2023-07-27T12:33:05.720"/>
    <p1510:client id="{475C2B45-6C43-0581-551E-6A2B27529D6D}" v="1" dt="2023-07-12T11:30:54.412"/>
    <p1510:client id="{5EE1C15C-3D47-93AE-3A70-754A9301C566}" v="19" dt="2023-08-14T22:11:50.227"/>
    <p1510:client id="{8BDCDCEB-DFE8-80AE-28A1-FEBB8A0E064C}" v="1" dt="2023-08-14T21:24:31.924"/>
    <p1510:client id="{9C156AE8-6B86-0CB9-15CB-876EFDFA7B97}" v="9" dt="2023-09-11T10:05:51.066"/>
    <p1510:client id="{BCBF9F43-5327-4256-29A3-620472E0B65D}" v="4" dt="2023-07-12T11:25:32.251"/>
    <p1510:client id="{C43F8292-A579-F8D2-F9A6-BF9B0D08117F}" v="2" dt="2023-07-27T11:44:00.735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4C1A8A3-306A-4EB7-A6B1-4F7E0EB9C5D6}" styleName="Medium Style 3 –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7DF18680-E054-41AD-8BC1-D1AEF772440D}" styleName="Medium Style 2 –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505E3EF-67EA-436B-97B2-0124C06EBD24}" styleName="Medium Style 4 –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1"/>
    <p:restoredTop sz="94694"/>
  </p:normalViewPr>
  <p:slideViewPr>
    <p:cSldViewPr snapToGrid="0">
      <p:cViewPr>
        <p:scale>
          <a:sx n="98" d="100"/>
          <a:sy n="98" d="100"/>
        </p:scale>
        <p:origin x="640" y="68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font" Target="fonts/font1.fntdata"/><Relationship Id="rId26" Type="http://schemas.openxmlformats.org/officeDocument/2006/relationships/font" Target="fonts/font9.fntdata"/><Relationship Id="rId3" Type="http://schemas.openxmlformats.org/officeDocument/2006/relationships/customXml" Target="../customXml/item3.xml"/><Relationship Id="rId21" Type="http://schemas.openxmlformats.org/officeDocument/2006/relationships/font" Target="fonts/font4.fntdata"/><Relationship Id="rId34" Type="http://schemas.microsoft.com/office/2015/10/relationships/revisionInfo" Target="revisionInfo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handoutMaster" Target="handoutMasters/handoutMaster1.xml"/><Relationship Id="rId25" Type="http://schemas.openxmlformats.org/officeDocument/2006/relationships/font" Target="fonts/font8.fntdata"/><Relationship Id="rId33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notesMaster" Target="notesMasters/notesMaster1.xml"/><Relationship Id="rId20" Type="http://schemas.openxmlformats.org/officeDocument/2006/relationships/font" Target="fonts/font3.fntdata"/><Relationship Id="rId29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font" Target="fonts/font7.fntdata"/><Relationship Id="rId32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font" Target="fonts/font6.fntdata"/><Relationship Id="rId28" Type="http://schemas.openxmlformats.org/officeDocument/2006/relationships/commentAuthors" Target="commentAuthors.xml"/><Relationship Id="rId10" Type="http://schemas.openxmlformats.org/officeDocument/2006/relationships/slide" Target="slides/slide6.xml"/><Relationship Id="rId19" Type="http://schemas.openxmlformats.org/officeDocument/2006/relationships/font" Target="fonts/font2.fntdata"/><Relationship Id="rId31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font" Target="fonts/font5.fntdata"/><Relationship Id="rId27" Type="http://schemas.openxmlformats.org/officeDocument/2006/relationships/font" Target="fonts/font10.fntdata"/><Relationship Id="rId30" Type="http://schemas.openxmlformats.org/officeDocument/2006/relationships/viewProps" Target="viewProps.xml"/><Relationship Id="rId8" Type="http://schemas.openxmlformats.org/officeDocument/2006/relationships/slide" Target="slides/slide4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ntonia Popova" userId="S::antonia.popova@bv-group.com::2328182a-7b04-470f-bc5d-c51813821233" providerId="AD" clId="Web-{9C156AE8-6B86-0CB9-15CB-876EFDFA7B97}"/>
    <pc:docChg chg="delSld">
      <pc:chgData name="Antonia Popova" userId="S::antonia.popova@bv-group.com::2328182a-7b04-470f-bc5d-c51813821233" providerId="AD" clId="Web-{9C156AE8-6B86-0CB9-15CB-876EFDFA7B97}" dt="2023-09-11T10:05:51.066" v="8"/>
      <pc:docMkLst>
        <pc:docMk/>
      </pc:docMkLst>
      <pc:sldChg chg="del">
        <pc:chgData name="Antonia Popova" userId="S::antonia.popova@bv-group.com::2328182a-7b04-470f-bc5d-c51813821233" providerId="AD" clId="Web-{9C156AE8-6B86-0CB9-15CB-876EFDFA7B97}" dt="2023-09-11T10:05:35.784" v="6"/>
        <pc:sldMkLst>
          <pc:docMk/>
          <pc:sldMk cId="2798448296" sldId="271"/>
        </pc:sldMkLst>
      </pc:sldChg>
      <pc:sldChg chg="del">
        <pc:chgData name="Antonia Popova" userId="S::antonia.popova@bv-group.com::2328182a-7b04-470f-bc5d-c51813821233" providerId="AD" clId="Web-{9C156AE8-6B86-0CB9-15CB-876EFDFA7B97}" dt="2023-09-11T10:05:35.784" v="5"/>
        <pc:sldMkLst>
          <pc:docMk/>
          <pc:sldMk cId="2014610640" sldId="272"/>
        </pc:sldMkLst>
      </pc:sldChg>
      <pc:sldChg chg="del">
        <pc:chgData name="Antonia Popova" userId="S::antonia.popova@bv-group.com::2328182a-7b04-470f-bc5d-c51813821233" providerId="AD" clId="Web-{9C156AE8-6B86-0CB9-15CB-876EFDFA7B97}" dt="2023-09-11T10:05:35.784" v="4"/>
        <pc:sldMkLst>
          <pc:docMk/>
          <pc:sldMk cId="33021367" sldId="273"/>
        </pc:sldMkLst>
      </pc:sldChg>
      <pc:sldChg chg="del">
        <pc:chgData name="Antonia Popova" userId="S::antonia.popova@bv-group.com::2328182a-7b04-470f-bc5d-c51813821233" providerId="AD" clId="Web-{9C156AE8-6B86-0CB9-15CB-876EFDFA7B97}" dt="2023-09-11T10:05:35.784" v="3"/>
        <pc:sldMkLst>
          <pc:docMk/>
          <pc:sldMk cId="564477944" sldId="274"/>
        </pc:sldMkLst>
      </pc:sldChg>
      <pc:sldChg chg="del">
        <pc:chgData name="Antonia Popova" userId="S::antonia.popova@bv-group.com::2328182a-7b04-470f-bc5d-c51813821233" providerId="AD" clId="Web-{9C156AE8-6B86-0CB9-15CB-876EFDFA7B97}" dt="2023-09-11T10:05:35.784" v="2"/>
        <pc:sldMkLst>
          <pc:docMk/>
          <pc:sldMk cId="3763265061" sldId="275"/>
        </pc:sldMkLst>
      </pc:sldChg>
      <pc:sldChg chg="del">
        <pc:chgData name="Antonia Popova" userId="S::antonia.popova@bv-group.com::2328182a-7b04-470f-bc5d-c51813821233" providerId="AD" clId="Web-{9C156AE8-6B86-0CB9-15CB-876EFDFA7B97}" dt="2023-09-11T10:05:35.784" v="1"/>
        <pc:sldMkLst>
          <pc:docMk/>
          <pc:sldMk cId="3873411009" sldId="276"/>
        </pc:sldMkLst>
      </pc:sldChg>
      <pc:sldChg chg="del">
        <pc:chgData name="Antonia Popova" userId="S::antonia.popova@bv-group.com::2328182a-7b04-470f-bc5d-c51813821233" providerId="AD" clId="Web-{9C156AE8-6B86-0CB9-15CB-876EFDFA7B97}" dt="2023-09-11T10:05:35.784" v="0"/>
        <pc:sldMkLst>
          <pc:docMk/>
          <pc:sldMk cId="1619672782" sldId="277"/>
        </pc:sldMkLst>
      </pc:sldChg>
      <pc:sldChg chg="del">
        <pc:chgData name="Antonia Popova" userId="S::antonia.popova@bv-group.com::2328182a-7b04-470f-bc5d-c51813821233" providerId="AD" clId="Web-{9C156AE8-6B86-0CB9-15CB-876EFDFA7B97}" dt="2023-09-11T10:05:46.503" v="7"/>
        <pc:sldMkLst>
          <pc:docMk/>
          <pc:sldMk cId="4057405336" sldId="287"/>
        </pc:sldMkLst>
      </pc:sldChg>
      <pc:sldChg chg="del">
        <pc:chgData name="Antonia Popova" userId="S::antonia.popova@bv-group.com::2328182a-7b04-470f-bc5d-c51813821233" providerId="AD" clId="Web-{9C156AE8-6B86-0CB9-15CB-876EFDFA7B97}" dt="2023-09-11T10:05:51.066" v="8"/>
        <pc:sldMkLst>
          <pc:docMk/>
          <pc:sldMk cId="2122778622" sldId="288"/>
        </pc:sldMkLst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7FE3638A-1F76-FA47-94F8-3A8CD690E05E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>
              <a:latin typeface="Lato" panose="020F0502020204030203" pitchFamily="34" charset="0"/>
            </a:endParaRP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5EF9050-3857-954F-A30A-1AB076A39892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89C18E3-0E24-F740-96D5-FA7863A45674}" type="datetimeFigureOut">
              <a:rPr lang="en-US" smtClean="0">
                <a:latin typeface="Lato" panose="020F0502020204030203" pitchFamily="34" charset="0"/>
              </a:rPr>
              <a:t>9/11/2023</a:t>
            </a:fld>
            <a:endParaRPr lang="en-US">
              <a:latin typeface="Lato" panose="020F0502020204030203" pitchFamily="34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4B0F347-DE8F-BB46-BED2-4DF797165C83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>
              <a:latin typeface="Lato" panose="020F0502020204030203" pitchFamily="34" charset="0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744A46D-A862-504C-AC1D-7B50FBAE47EC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6FE6C53-F034-C645-96EE-1CD7414D1D37}" type="slidenum">
              <a:rPr lang="en-US" smtClean="0">
                <a:latin typeface="Lato" panose="020F0502020204030203" pitchFamily="34" charset="0"/>
              </a:rPr>
              <a:t>‹#›</a:t>
            </a:fld>
            <a:endParaRPr lang="en-US">
              <a:latin typeface="Lato" panose="020F050202020403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0671359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b="0" i="0"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b="0" i="0">
                <a:latin typeface="Lato" panose="020F0502020204030203" pitchFamily="34" charset="0"/>
              </a:defRPr>
            </a:lvl1pPr>
          </a:lstStyle>
          <a:p>
            <a:fld id="{1FF4F2C8-1ABC-AD43-A289-B5EFCBC43F3F}" type="datetimeFigureOut">
              <a:rPr lang="en-US" smtClean="0"/>
              <a:pPr/>
              <a:t>9/11/2023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b="0" i="0"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i="0">
                <a:latin typeface="Lato" panose="020F0502020204030203" pitchFamily="34" charset="0"/>
              </a:defRPr>
            </a:lvl1pPr>
          </a:lstStyle>
          <a:p>
            <a:fld id="{ECB19146-1A5E-F84C-999C-4374E1C4237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07472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b="0" i="0" kern="1200">
        <a:solidFill>
          <a:schemeClr val="tx1"/>
        </a:solidFill>
        <a:latin typeface="Lato" panose="020F0502020204030203" pitchFamily="34" charset="0"/>
        <a:ea typeface="+mn-ea"/>
        <a:cs typeface="+mn-cs"/>
      </a:defRPr>
    </a:lvl1pPr>
    <a:lvl2pPr marL="457200" algn="l" defTabSz="914400" rtl="0" eaLnBrk="1" latinLnBrk="0" hangingPunct="1">
      <a:defRPr sz="1200" b="0" i="0" kern="1200">
        <a:solidFill>
          <a:schemeClr val="tx1"/>
        </a:solidFill>
        <a:latin typeface="Lato" panose="020F0502020204030203" pitchFamily="34" charset="0"/>
        <a:ea typeface="+mn-ea"/>
        <a:cs typeface="+mn-cs"/>
      </a:defRPr>
    </a:lvl2pPr>
    <a:lvl3pPr marL="914400" algn="l" defTabSz="914400" rtl="0" eaLnBrk="1" latinLnBrk="0" hangingPunct="1">
      <a:defRPr sz="1200" b="0" i="0" kern="1200">
        <a:solidFill>
          <a:schemeClr val="tx1"/>
        </a:solidFill>
        <a:latin typeface="Lato" panose="020F0502020204030203" pitchFamily="34" charset="0"/>
        <a:ea typeface="+mn-ea"/>
        <a:cs typeface="+mn-cs"/>
      </a:defRPr>
    </a:lvl3pPr>
    <a:lvl4pPr marL="1371600" algn="l" defTabSz="914400" rtl="0" eaLnBrk="1" latinLnBrk="0" hangingPunct="1">
      <a:defRPr sz="1200" b="0" i="0" kern="1200">
        <a:solidFill>
          <a:schemeClr val="tx1"/>
        </a:solidFill>
        <a:latin typeface="Lato" panose="020F0502020204030203" pitchFamily="34" charset="0"/>
        <a:ea typeface="+mn-ea"/>
        <a:cs typeface="+mn-cs"/>
      </a:defRPr>
    </a:lvl4pPr>
    <a:lvl5pPr marL="1828800" algn="l" defTabSz="914400" rtl="0" eaLnBrk="1" latinLnBrk="0" hangingPunct="1">
      <a:defRPr sz="1200" b="0" i="0" kern="1200">
        <a:solidFill>
          <a:schemeClr val="tx1"/>
        </a:solidFill>
        <a:latin typeface="Lato" panose="020F0502020204030203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V U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0558CC20-D3F0-45FF-9B1E-985B95D3A116}"/>
              </a:ext>
            </a:extLst>
          </p:cNvPr>
          <p:cNvSpPr txBox="1"/>
          <p:nvPr userDrawn="1"/>
        </p:nvSpPr>
        <p:spPr>
          <a:xfrm>
            <a:off x="268350" y="6398217"/>
            <a:ext cx="10635438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50" b="0" i="0" kern="120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This document is strictly private, confidential and personal to its recipients and should not be copied, distributed or reproduced in whole or in part, nor passed to any third party</a:t>
            </a:r>
            <a:endParaRPr lang="en-GI" sz="1050" b="0" i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2C0E7F7E-6019-5469-3F1D-F1528795D25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811704" y="2448843"/>
            <a:ext cx="6568591" cy="19603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785728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4F0F0676-3F5A-D646-896A-7B19A5C65D05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6543498" y="2241879"/>
            <a:ext cx="5295575" cy="471300"/>
          </a:xfrm>
          <a:solidFill>
            <a:schemeClr val="bg1"/>
          </a:solidFill>
          <a:ln>
            <a:noFill/>
          </a:ln>
        </p:spPr>
        <p:txBody>
          <a:bodyPr anchor="ctr">
            <a:noAutofit/>
          </a:bodyPr>
          <a:lstStyle>
            <a:lvl1pPr marL="0" indent="0">
              <a:buNone/>
              <a:defRPr sz="1800" b="1" i="0">
                <a:solidFill>
                  <a:schemeClr val="tx1"/>
                </a:solidFill>
                <a:latin typeface="Gotham Black" panose="02000504050000020004" pitchFamily="2" charset="0"/>
                <a:cs typeface="Arial" panose="020B0604020202020204" pitchFamily="34" charset="0"/>
              </a:defRPr>
            </a:lvl1pPr>
            <a:lvl2pPr>
              <a:defRPr sz="2400" b="1">
                <a:solidFill>
                  <a:srgbClr val="60CCF2"/>
                </a:solidFill>
              </a:defRPr>
            </a:lvl2pPr>
            <a:lvl3pPr>
              <a:defRPr sz="2400" b="1">
                <a:solidFill>
                  <a:srgbClr val="60CCF2"/>
                </a:solidFill>
              </a:defRPr>
            </a:lvl3pPr>
            <a:lvl4pPr>
              <a:defRPr sz="2400" b="1">
                <a:solidFill>
                  <a:srgbClr val="60CCF2"/>
                </a:solidFill>
              </a:defRPr>
            </a:lvl4pPr>
            <a:lvl5pPr>
              <a:defRPr sz="2400" b="1">
                <a:solidFill>
                  <a:srgbClr val="60CCF2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1" name="Text Placeholder 4">
            <a:extLst>
              <a:ext uri="{FF2B5EF4-FFF2-40B4-BE49-F238E27FC236}">
                <a16:creationId xmlns:a16="http://schemas.microsoft.com/office/drawing/2014/main" id="{5659411F-09BD-FC4A-8331-8F2C04BBC59E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6543498" y="2823016"/>
            <a:ext cx="5295575" cy="914400"/>
          </a:xfrm>
          <a:ln>
            <a:solidFill>
              <a:schemeClr val="bg1"/>
            </a:solidFill>
          </a:ln>
        </p:spPr>
        <p:txBody>
          <a:bodyPr>
            <a:noAutofit/>
          </a:bodyPr>
          <a:lstStyle>
            <a:lvl1pPr marL="0" indent="0">
              <a:buNone/>
              <a:defRPr sz="1400" b="0" i="0">
                <a:solidFill>
                  <a:schemeClr val="bg1"/>
                </a:solidFill>
                <a:latin typeface="GOTHAM-MEDIUM" panose="02000504050000020004" pitchFamily="2" charset="0"/>
                <a:cs typeface="Arial" panose="020B0604020202020204" pitchFamily="34" charset="0"/>
              </a:defRPr>
            </a:lvl1pPr>
            <a:lvl2pPr>
              <a:defRPr sz="1200">
                <a:latin typeface="Lato" panose="020F0502020204030203" pitchFamily="34" charset="0"/>
                <a:cs typeface="Lato" panose="020F0502020204030203" pitchFamily="34" charset="0"/>
              </a:defRPr>
            </a:lvl2pPr>
            <a:lvl3pPr>
              <a:defRPr sz="1200">
                <a:latin typeface="Lato" panose="020F0502020204030203" pitchFamily="34" charset="0"/>
                <a:cs typeface="Lato" panose="020F0502020204030203" pitchFamily="34" charset="0"/>
              </a:defRPr>
            </a:lvl3pPr>
            <a:lvl4pPr>
              <a:defRPr sz="1200">
                <a:latin typeface="Lato" panose="020F0502020204030203" pitchFamily="34" charset="0"/>
                <a:cs typeface="Lato" panose="020F0502020204030203" pitchFamily="34" charset="0"/>
              </a:defRPr>
            </a:lvl4pPr>
            <a:lvl5pPr>
              <a:defRPr sz="1200">
                <a:latin typeface="Lato" panose="020F0502020204030203" pitchFamily="34" charset="0"/>
                <a:cs typeface="Lato" panose="020F0502020204030203" pitchFamily="34" charset="0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8B0315EE-A9AC-3841-AAFC-8D0E6888AE26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336883" y="2241879"/>
            <a:ext cx="5295575" cy="471300"/>
          </a:xfrm>
          <a:solidFill>
            <a:schemeClr val="bg1"/>
          </a:solidFill>
          <a:ln>
            <a:noFill/>
          </a:ln>
        </p:spPr>
        <p:txBody>
          <a:bodyPr anchor="ctr">
            <a:noAutofit/>
          </a:bodyPr>
          <a:lstStyle>
            <a:lvl1pPr marL="0" indent="0">
              <a:buNone/>
              <a:defRPr sz="1800" b="1" i="0">
                <a:solidFill>
                  <a:schemeClr val="tx1"/>
                </a:solidFill>
                <a:latin typeface="Gotham Black" panose="02000504050000020004" pitchFamily="2" charset="0"/>
                <a:cs typeface="Arial" panose="020B0604020202020204" pitchFamily="34" charset="0"/>
              </a:defRPr>
            </a:lvl1pPr>
            <a:lvl2pPr>
              <a:defRPr sz="2400" b="1">
                <a:solidFill>
                  <a:srgbClr val="60CCF2"/>
                </a:solidFill>
              </a:defRPr>
            </a:lvl2pPr>
            <a:lvl3pPr>
              <a:defRPr sz="2400" b="1">
                <a:solidFill>
                  <a:srgbClr val="60CCF2"/>
                </a:solidFill>
              </a:defRPr>
            </a:lvl3pPr>
            <a:lvl4pPr>
              <a:defRPr sz="2400" b="1">
                <a:solidFill>
                  <a:srgbClr val="60CCF2"/>
                </a:solidFill>
              </a:defRPr>
            </a:lvl4pPr>
            <a:lvl5pPr>
              <a:defRPr sz="2400" b="1">
                <a:solidFill>
                  <a:srgbClr val="60CCF2"/>
                </a:solidFill>
              </a:defRPr>
            </a:lvl5pPr>
          </a:lstStyle>
          <a:p>
            <a:pPr lvl="0"/>
            <a:r>
              <a:rPr lang="en-GB" dirty="0"/>
              <a:t>Click to edit Master text styles</a:t>
            </a:r>
          </a:p>
        </p:txBody>
      </p:sp>
      <p:sp>
        <p:nvSpPr>
          <p:cNvPr id="13" name="Text Placeholder 4">
            <a:extLst>
              <a:ext uri="{FF2B5EF4-FFF2-40B4-BE49-F238E27FC236}">
                <a16:creationId xmlns:a16="http://schemas.microsoft.com/office/drawing/2014/main" id="{0BE9431F-7137-014F-B49B-CBB559A66D05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336883" y="2823016"/>
            <a:ext cx="5295575" cy="914400"/>
          </a:xfrm>
          <a:ln>
            <a:solidFill>
              <a:schemeClr val="bg1"/>
            </a:solidFill>
          </a:ln>
        </p:spPr>
        <p:txBody>
          <a:bodyPr>
            <a:noAutofit/>
          </a:bodyPr>
          <a:lstStyle>
            <a:lvl1pPr marL="0" indent="0">
              <a:buNone/>
              <a:defRPr sz="1400" b="0" i="0">
                <a:solidFill>
                  <a:schemeClr val="bg1"/>
                </a:solidFill>
                <a:latin typeface="GOTHAM-MEDIUM" panose="02000504050000020004" pitchFamily="2" charset="0"/>
                <a:cs typeface="Arial" panose="020B0604020202020204" pitchFamily="34" charset="0"/>
              </a:defRPr>
            </a:lvl1pPr>
            <a:lvl2pPr>
              <a:defRPr sz="1200">
                <a:latin typeface="Lato" panose="020F0502020204030203" pitchFamily="34" charset="0"/>
                <a:cs typeface="Lato" panose="020F0502020204030203" pitchFamily="34" charset="0"/>
              </a:defRPr>
            </a:lvl2pPr>
            <a:lvl3pPr>
              <a:defRPr sz="1200">
                <a:latin typeface="Lato" panose="020F0502020204030203" pitchFamily="34" charset="0"/>
                <a:cs typeface="Lato" panose="020F0502020204030203" pitchFamily="34" charset="0"/>
              </a:defRPr>
            </a:lvl3pPr>
            <a:lvl4pPr>
              <a:defRPr sz="1200">
                <a:latin typeface="Lato" panose="020F0502020204030203" pitchFamily="34" charset="0"/>
                <a:cs typeface="Lato" panose="020F0502020204030203" pitchFamily="34" charset="0"/>
              </a:defRPr>
            </a:lvl4pPr>
            <a:lvl5pPr>
              <a:defRPr sz="1200">
                <a:latin typeface="Lato" panose="020F0502020204030203" pitchFamily="34" charset="0"/>
                <a:cs typeface="Lato" panose="020F0502020204030203" pitchFamily="34" charset="0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2105E10C-814F-794B-A591-4BC39BF73055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>
            <a:off x="336883" y="329029"/>
            <a:ext cx="11502190" cy="1137461"/>
          </a:xfrm>
        </p:spPr>
        <p:txBody>
          <a:bodyPr>
            <a:noAutofit/>
          </a:bodyPr>
          <a:lstStyle>
            <a:lvl1pPr marL="0" indent="0" algn="l">
              <a:buNone/>
              <a:defRPr sz="3600" b="1" i="0" kern="100" cap="all" baseline="0">
                <a:solidFill>
                  <a:schemeClr val="bg1"/>
                </a:solidFill>
                <a:latin typeface="Gotham Black" panose="02000504050000020004" pitchFamily="2" charset="0"/>
                <a:cs typeface="Aharoni" panose="02010803020104030203" pitchFamily="2" charset="-79"/>
              </a:defRPr>
            </a:lvl1pPr>
            <a:lvl2pPr>
              <a:defRPr sz="2400" b="1">
                <a:solidFill>
                  <a:srgbClr val="60CCF2"/>
                </a:solidFill>
              </a:defRPr>
            </a:lvl2pPr>
            <a:lvl3pPr>
              <a:defRPr sz="2400" b="1">
                <a:solidFill>
                  <a:srgbClr val="60CCF2"/>
                </a:solidFill>
              </a:defRPr>
            </a:lvl3pPr>
            <a:lvl4pPr>
              <a:defRPr sz="2400" b="1">
                <a:solidFill>
                  <a:srgbClr val="60CCF2"/>
                </a:solidFill>
              </a:defRPr>
            </a:lvl4pPr>
            <a:lvl5pPr>
              <a:defRPr sz="2400" b="1">
                <a:solidFill>
                  <a:srgbClr val="60CCF2"/>
                </a:solidFill>
              </a:defRPr>
            </a:lvl5pPr>
          </a:lstStyle>
          <a:p>
            <a:pPr lvl="0"/>
            <a:r>
              <a:rPr lang="en-GB" dirty="0"/>
              <a:t>Click to edit Master </a:t>
            </a:r>
          </a:p>
          <a:p>
            <a:pPr lvl="0"/>
            <a:r>
              <a:rPr lang="en-GB" dirty="0"/>
              <a:t>text styles</a:t>
            </a:r>
          </a:p>
        </p:txBody>
      </p:sp>
    </p:spTree>
    <p:extLst>
      <p:ext uri="{BB962C8B-B14F-4D97-AF65-F5344CB8AC3E}">
        <p14:creationId xmlns:p14="http://schemas.microsoft.com/office/powerpoint/2010/main" val="249757247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224" userDrawn="1">
          <p15:clr>
            <a:srgbClr val="FBAE40"/>
          </p15:clr>
        </p15:guide>
        <p15:guide id="2" pos="7469" userDrawn="1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able Placeholder 2">
            <a:extLst>
              <a:ext uri="{FF2B5EF4-FFF2-40B4-BE49-F238E27FC236}">
                <a16:creationId xmlns:a16="http://schemas.microsoft.com/office/drawing/2014/main" id="{743619D9-C417-7546-B3CE-99D07DBF9DC9}"/>
              </a:ext>
            </a:extLst>
          </p:cNvPr>
          <p:cNvSpPr>
            <a:spLocks noGrp="1"/>
          </p:cNvSpPr>
          <p:nvPr>
            <p:ph type="tbl" sz="quarter" idx="24"/>
          </p:nvPr>
        </p:nvSpPr>
        <p:spPr>
          <a:xfrm>
            <a:off x="336883" y="1466490"/>
            <a:ext cx="11502190" cy="4701962"/>
          </a:xfrm>
        </p:spPr>
        <p:txBody>
          <a:bodyPr/>
          <a:lstStyle/>
          <a:p>
            <a:r>
              <a:rPr lang="en-GB"/>
              <a:t>Click icon to add table</a:t>
            </a:r>
            <a:endParaRPr lang="en-GI"/>
          </a:p>
        </p:txBody>
      </p:sp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99D25397-A673-4868-9118-E47F2088037C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>
            <a:off x="336883" y="329029"/>
            <a:ext cx="11502190" cy="1137461"/>
          </a:xfrm>
        </p:spPr>
        <p:txBody>
          <a:bodyPr>
            <a:noAutofit/>
          </a:bodyPr>
          <a:lstStyle>
            <a:lvl1pPr marL="0" indent="0" algn="l">
              <a:buNone/>
              <a:defRPr sz="3600" b="1" i="0" kern="100" cap="all" baseline="0">
                <a:solidFill>
                  <a:schemeClr val="bg1"/>
                </a:solidFill>
                <a:latin typeface="Gotham Black" panose="02000504050000020004" pitchFamily="2" charset="0"/>
                <a:cs typeface="Aharoni" panose="02010803020104030203" pitchFamily="2" charset="-79"/>
              </a:defRPr>
            </a:lvl1pPr>
            <a:lvl2pPr>
              <a:defRPr sz="2400" b="1">
                <a:solidFill>
                  <a:srgbClr val="60CCF2"/>
                </a:solidFill>
              </a:defRPr>
            </a:lvl2pPr>
            <a:lvl3pPr>
              <a:defRPr sz="2400" b="1">
                <a:solidFill>
                  <a:srgbClr val="60CCF2"/>
                </a:solidFill>
              </a:defRPr>
            </a:lvl3pPr>
            <a:lvl4pPr>
              <a:defRPr sz="2400" b="1">
                <a:solidFill>
                  <a:srgbClr val="60CCF2"/>
                </a:solidFill>
              </a:defRPr>
            </a:lvl4pPr>
            <a:lvl5pPr>
              <a:defRPr sz="2400" b="1">
                <a:solidFill>
                  <a:srgbClr val="60CCF2"/>
                </a:solidFill>
              </a:defRPr>
            </a:lvl5pPr>
          </a:lstStyle>
          <a:p>
            <a:pPr lvl="0"/>
            <a:r>
              <a:rPr lang="en-GB" dirty="0"/>
              <a:t>Click to edit Master </a:t>
            </a:r>
          </a:p>
          <a:p>
            <a:pPr lvl="0"/>
            <a:r>
              <a:rPr lang="en-GB" dirty="0"/>
              <a:t>text styles</a:t>
            </a:r>
          </a:p>
        </p:txBody>
      </p:sp>
    </p:spTree>
    <p:extLst>
      <p:ext uri="{BB962C8B-B14F-4D97-AF65-F5344CB8AC3E}">
        <p14:creationId xmlns:p14="http://schemas.microsoft.com/office/powerpoint/2010/main" val="304247794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11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o with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edia Placeholder 3">
            <a:extLst>
              <a:ext uri="{FF2B5EF4-FFF2-40B4-BE49-F238E27FC236}">
                <a16:creationId xmlns:a16="http://schemas.microsoft.com/office/drawing/2014/main" id="{987B6898-3ACA-E24C-8C4D-984DF23ABEA7}"/>
              </a:ext>
            </a:extLst>
          </p:cNvPr>
          <p:cNvSpPr>
            <a:spLocks noGrp="1"/>
          </p:cNvSpPr>
          <p:nvPr>
            <p:ph type="media" sz="quarter" idx="24"/>
          </p:nvPr>
        </p:nvSpPr>
        <p:spPr>
          <a:xfrm>
            <a:off x="336882" y="1466490"/>
            <a:ext cx="11502191" cy="4686972"/>
          </a:xfrm>
        </p:spPr>
        <p:txBody>
          <a:bodyPr/>
          <a:lstStyle/>
          <a:p>
            <a:r>
              <a:rPr lang="en-GB"/>
              <a:t>Click icon to add media</a:t>
            </a:r>
            <a:endParaRPr lang="en-GI"/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53DDFB63-2F47-4A39-8637-E9100E3D77C1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>
            <a:off x="336883" y="329029"/>
            <a:ext cx="11502190" cy="1137461"/>
          </a:xfrm>
        </p:spPr>
        <p:txBody>
          <a:bodyPr>
            <a:noAutofit/>
          </a:bodyPr>
          <a:lstStyle>
            <a:lvl1pPr marL="0" indent="0" algn="l">
              <a:buNone/>
              <a:defRPr sz="3600" b="1" i="0" kern="100" cap="all" baseline="0">
                <a:solidFill>
                  <a:schemeClr val="bg1"/>
                </a:solidFill>
                <a:latin typeface="Gotham Black" panose="02000504050000020004" pitchFamily="2" charset="0"/>
                <a:cs typeface="Aharoni" panose="02010803020104030203" pitchFamily="2" charset="-79"/>
              </a:defRPr>
            </a:lvl1pPr>
            <a:lvl2pPr>
              <a:defRPr sz="2400" b="1">
                <a:solidFill>
                  <a:srgbClr val="60CCF2"/>
                </a:solidFill>
              </a:defRPr>
            </a:lvl2pPr>
            <a:lvl3pPr>
              <a:defRPr sz="2400" b="1">
                <a:solidFill>
                  <a:srgbClr val="60CCF2"/>
                </a:solidFill>
              </a:defRPr>
            </a:lvl3pPr>
            <a:lvl4pPr>
              <a:defRPr sz="2400" b="1">
                <a:solidFill>
                  <a:srgbClr val="60CCF2"/>
                </a:solidFill>
              </a:defRPr>
            </a:lvl4pPr>
            <a:lvl5pPr>
              <a:defRPr sz="2400" b="1">
                <a:solidFill>
                  <a:srgbClr val="60CCF2"/>
                </a:solidFill>
              </a:defRPr>
            </a:lvl5pPr>
          </a:lstStyle>
          <a:p>
            <a:pPr lvl="0"/>
            <a:r>
              <a:rPr lang="en-GB" dirty="0"/>
              <a:t>Click to edit Master </a:t>
            </a:r>
          </a:p>
          <a:p>
            <a:pPr lvl="0"/>
            <a:r>
              <a:rPr lang="en-GB" dirty="0"/>
              <a:t>text styles</a:t>
            </a:r>
          </a:p>
        </p:txBody>
      </p:sp>
    </p:spTree>
    <p:extLst>
      <p:ext uri="{BB962C8B-B14F-4D97-AF65-F5344CB8AC3E}">
        <p14:creationId xmlns:p14="http://schemas.microsoft.com/office/powerpoint/2010/main" val="294661771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731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rt with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hart Placeholder 2">
            <a:extLst>
              <a:ext uri="{FF2B5EF4-FFF2-40B4-BE49-F238E27FC236}">
                <a16:creationId xmlns:a16="http://schemas.microsoft.com/office/drawing/2014/main" id="{276772B5-2186-C34E-B4A7-EFF39F4BE4D8}"/>
              </a:ext>
            </a:extLst>
          </p:cNvPr>
          <p:cNvSpPr>
            <a:spLocks noGrp="1"/>
          </p:cNvSpPr>
          <p:nvPr>
            <p:ph type="chart" sz="quarter" idx="24"/>
          </p:nvPr>
        </p:nvSpPr>
        <p:spPr>
          <a:xfrm>
            <a:off x="336550" y="1466490"/>
            <a:ext cx="11503025" cy="4656992"/>
          </a:xfrm>
        </p:spPr>
        <p:txBody>
          <a:bodyPr/>
          <a:lstStyle/>
          <a:p>
            <a:r>
              <a:rPr lang="en-GB"/>
              <a:t>Click icon to add chart</a:t>
            </a:r>
            <a:endParaRPr lang="en-GI"/>
          </a:p>
        </p:txBody>
      </p:sp>
      <p:sp>
        <p:nvSpPr>
          <p:cNvPr id="2" name="Text Placeholder 2">
            <a:extLst>
              <a:ext uri="{FF2B5EF4-FFF2-40B4-BE49-F238E27FC236}">
                <a16:creationId xmlns:a16="http://schemas.microsoft.com/office/drawing/2014/main" id="{FB71945B-B389-32F9-CAB1-DFA57AACB0C1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>
            <a:off x="336883" y="329029"/>
            <a:ext cx="11502190" cy="1137461"/>
          </a:xfrm>
        </p:spPr>
        <p:txBody>
          <a:bodyPr>
            <a:noAutofit/>
          </a:bodyPr>
          <a:lstStyle>
            <a:lvl1pPr marL="0" indent="0" algn="l">
              <a:buNone/>
              <a:defRPr sz="3600" b="1" i="0" kern="100" cap="all" baseline="0">
                <a:solidFill>
                  <a:schemeClr val="bg1"/>
                </a:solidFill>
                <a:latin typeface="Gotham Black" panose="02000504050000020004" pitchFamily="2" charset="0"/>
                <a:cs typeface="Aharoni" panose="02010803020104030203" pitchFamily="2" charset="-79"/>
              </a:defRPr>
            </a:lvl1pPr>
            <a:lvl2pPr>
              <a:defRPr sz="2400" b="1">
                <a:solidFill>
                  <a:srgbClr val="60CCF2"/>
                </a:solidFill>
              </a:defRPr>
            </a:lvl2pPr>
            <a:lvl3pPr>
              <a:defRPr sz="2400" b="1">
                <a:solidFill>
                  <a:srgbClr val="60CCF2"/>
                </a:solidFill>
              </a:defRPr>
            </a:lvl3pPr>
            <a:lvl4pPr>
              <a:defRPr sz="2400" b="1">
                <a:solidFill>
                  <a:srgbClr val="60CCF2"/>
                </a:solidFill>
              </a:defRPr>
            </a:lvl4pPr>
            <a:lvl5pPr>
              <a:defRPr sz="2400" b="1">
                <a:solidFill>
                  <a:srgbClr val="60CCF2"/>
                </a:solidFill>
              </a:defRPr>
            </a:lvl5pPr>
          </a:lstStyle>
          <a:p>
            <a:pPr lvl="0"/>
            <a:r>
              <a:rPr lang="en-GB" dirty="0"/>
              <a:t>Click to edit Master </a:t>
            </a:r>
          </a:p>
          <a:p>
            <a:pPr lvl="0"/>
            <a:r>
              <a:rPr lang="en-GB" dirty="0"/>
              <a:t>text styles</a:t>
            </a:r>
          </a:p>
        </p:txBody>
      </p:sp>
    </p:spTree>
    <p:extLst>
      <p:ext uri="{BB962C8B-B14F-4D97-AF65-F5344CB8AC3E}">
        <p14:creationId xmlns:p14="http://schemas.microsoft.com/office/powerpoint/2010/main" val="16214537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Key Poi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1">
            <a:extLst>
              <a:ext uri="{FF2B5EF4-FFF2-40B4-BE49-F238E27FC236}">
                <a16:creationId xmlns:a16="http://schemas.microsoft.com/office/drawing/2014/main" id="{5650F82D-127C-1346-AD5F-57B07CFD345E}"/>
              </a:ext>
            </a:extLst>
          </p:cNvPr>
          <p:cNvSpPr/>
          <p:nvPr userDrawn="1"/>
        </p:nvSpPr>
        <p:spPr>
          <a:xfrm>
            <a:off x="401051" y="2518607"/>
            <a:ext cx="2422358" cy="2422358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I">
              <a:solidFill>
                <a:schemeClr val="bg1"/>
              </a:solidFill>
            </a:endParaRP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0DCF3D1E-E0D5-C143-AACE-7E1C515D217F}"/>
              </a:ext>
            </a:extLst>
          </p:cNvPr>
          <p:cNvSpPr/>
          <p:nvPr userDrawn="1"/>
        </p:nvSpPr>
        <p:spPr>
          <a:xfrm>
            <a:off x="3390231" y="2518607"/>
            <a:ext cx="2422358" cy="2422358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I">
              <a:solidFill>
                <a:schemeClr val="bg1"/>
              </a:solidFill>
            </a:endParaRP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F579637E-7B3D-7E45-B6A9-D4669BBD4C56}"/>
              </a:ext>
            </a:extLst>
          </p:cNvPr>
          <p:cNvSpPr/>
          <p:nvPr userDrawn="1"/>
        </p:nvSpPr>
        <p:spPr>
          <a:xfrm>
            <a:off x="6379411" y="2518607"/>
            <a:ext cx="2422358" cy="2422358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I">
              <a:solidFill>
                <a:schemeClr val="bg1"/>
              </a:solidFill>
            </a:endParaRP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36ACE563-A157-5E4C-A92E-332587A59262}"/>
              </a:ext>
            </a:extLst>
          </p:cNvPr>
          <p:cNvSpPr/>
          <p:nvPr userDrawn="1"/>
        </p:nvSpPr>
        <p:spPr>
          <a:xfrm>
            <a:off x="9368591" y="2518607"/>
            <a:ext cx="2422358" cy="2422358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I">
              <a:solidFill>
                <a:schemeClr val="bg1"/>
              </a:solidFill>
            </a:endParaRPr>
          </a:p>
        </p:txBody>
      </p:sp>
      <p:sp>
        <p:nvSpPr>
          <p:cNvPr id="10" name="Text Placeholder 4">
            <a:extLst>
              <a:ext uri="{FF2B5EF4-FFF2-40B4-BE49-F238E27FC236}">
                <a16:creationId xmlns:a16="http://schemas.microsoft.com/office/drawing/2014/main" id="{AD463E65-30DC-CD4E-B88A-DD5E8980E1A5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336883" y="1678108"/>
            <a:ext cx="11502190" cy="365651"/>
          </a:xfrm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400" b="0" i="0">
                <a:solidFill>
                  <a:schemeClr val="bg1"/>
                </a:solidFill>
                <a:latin typeface="GOTHAM-MEDIUM" panose="02000504050000020004" pitchFamily="2" charset="0"/>
                <a:cs typeface="Lato" panose="020F0502020204030203" pitchFamily="34" charset="0"/>
              </a:defRPr>
            </a:lvl1pPr>
            <a:lvl2pPr>
              <a:defRPr sz="1200">
                <a:latin typeface="Lato" panose="020F0502020204030203" pitchFamily="34" charset="0"/>
                <a:cs typeface="Lato" panose="020F0502020204030203" pitchFamily="34" charset="0"/>
              </a:defRPr>
            </a:lvl2pPr>
            <a:lvl3pPr>
              <a:defRPr sz="1200">
                <a:latin typeface="Lato" panose="020F0502020204030203" pitchFamily="34" charset="0"/>
                <a:cs typeface="Lato" panose="020F0502020204030203" pitchFamily="34" charset="0"/>
              </a:defRPr>
            </a:lvl3pPr>
            <a:lvl4pPr>
              <a:defRPr sz="1200">
                <a:latin typeface="Lato" panose="020F0502020204030203" pitchFamily="34" charset="0"/>
                <a:cs typeface="Lato" panose="020F0502020204030203" pitchFamily="34" charset="0"/>
              </a:defRPr>
            </a:lvl4pPr>
            <a:lvl5pPr>
              <a:defRPr sz="1200">
                <a:latin typeface="Lato" panose="020F0502020204030203" pitchFamily="34" charset="0"/>
                <a:cs typeface="Lato" panose="020F0502020204030203" pitchFamily="34" charset="0"/>
              </a:defRPr>
            </a:lvl5pPr>
          </a:lstStyle>
          <a:p>
            <a:pPr lvl="0"/>
            <a:r>
              <a:rPr lang="en-GB" dirty="0"/>
              <a:t>Objective</a:t>
            </a:r>
            <a:endParaRPr lang="en-GI" dirty="0"/>
          </a:p>
        </p:txBody>
      </p:sp>
      <p:sp>
        <p:nvSpPr>
          <p:cNvPr id="12" name="Text Placeholder 4">
            <a:extLst>
              <a:ext uri="{FF2B5EF4-FFF2-40B4-BE49-F238E27FC236}">
                <a16:creationId xmlns:a16="http://schemas.microsoft.com/office/drawing/2014/main" id="{42B0894E-3370-0641-B972-4A2A3A2E6A83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336883" y="5728640"/>
            <a:ext cx="10558279" cy="349871"/>
          </a:xfrm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400" b="0" i="0">
                <a:solidFill>
                  <a:schemeClr val="bg1"/>
                </a:solidFill>
                <a:latin typeface="GOTHAM-MEDIUM" panose="02000504050000020004" pitchFamily="2" charset="0"/>
                <a:cs typeface="Lato" panose="020F0502020204030203" pitchFamily="34" charset="0"/>
              </a:defRPr>
            </a:lvl1pPr>
            <a:lvl2pPr>
              <a:defRPr sz="1200">
                <a:latin typeface="Lato" panose="020F0502020204030203" pitchFamily="34" charset="0"/>
                <a:cs typeface="Lato" panose="020F0502020204030203" pitchFamily="34" charset="0"/>
              </a:defRPr>
            </a:lvl2pPr>
            <a:lvl3pPr>
              <a:defRPr sz="1200">
                <a:latin typeface="Lato" panose="020F0502020204030203" pitchFamily="34" charset="0"/>
                <a:cs typeface="Lato" panose="020F0502020204030203" pitchFamily="34" charset="0"/>
              </a:defRPr>
            </a:lvl3pPr>
            <a:lvl4pPr>
              <a:defRPr sz="1200">
                <a:latin typeface="Lato" panose="020F0502020204030203" pitchFamily="34" charset="0"/>
                <a:cs typeface="Lato" panose="020F0502020204030203" pitchFamily="34" charset="0"/>
              </a:defRPr>
            </a:lvl4pPr>
            <a:lvl5pPr>
              <a:defRPr sz="1200">
                <a:latin typeface="Lato" panose="020F0502020204030203" pitchFamily="34" charset="0"/>
                <a:cs typeface="Lato" panose="020F0502020204030203" pitchFamily="34" charset="0"/>
              </a:defRPr>
            </a:lvl5pPr>
          </a:lstStyle>
          <a:p>
            <a:pPr lvl="0"/>
            <a:r>
              <a:rPr lang="en-GB"/>
              <a:t>Result</a:t>
            </a:r>
            <a:endParaRPr lang="en-GI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4CCA9B5-5B4F-C34B-B758-B6943670F7FB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401051" y="3359104"/>
            <a:ext cx="2422358" cy="741363"/>
          </a:xfrm>
        </p:spPr>
        <p:txBody>
          <a:bodyPr anchor="ctr"/>
          <a:lstStyle>
            <a:lvl1pPr marL="0" indent="0" algn="ctr">
              <a:lnSpc>
                <a:spcPct val="100000"/>
              </a:lnSpc>
              <a:buNone/>
              <a:defRPr b="1" i="0">
                <a:solidFill>
                  <a:schemeClr val="tx1"/>
                </a:solidFill>
                <a:latin typeface="Gotham Black" panose="02000504050000020004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dirty="0"/>
              <a:t>Key Point 1</a:t>
            </a:r>
            <a:endParaRPr lang="en-GI" dirty="0"/>
          </a:p>
        </p:txBody>
      </p:sp>
      <p:sp>
        <p:nvSpPr>
          <p:cNvPr id="13" name="Text Placeholder 4">
            <a:extLst>
              <a:ext uri="{FF2B5EF4-FFF2-40B4-BE49-F238E27FC236}">
                <a16:creationId xmlns:a16="http://schemas.microsoft.com/office/drawing/2014/main" id="{D58CE12A-F806-F342-946B-E8D714A45F88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3390231" y="3359104"/>
            <a:ext cx="2422358" cy="741363"/>
          </a:xfrm>
        </p:spPr>
        <p:txBody>
          <a:bodyPr anchor="ctr"/>
          <a:lstStyle>
            <a:lvl1pPr marL="0" indent="0" algn="ctr">
              <a:lnSpc>
                <a:spcPct val="100000"/>
              </a:lnSpc>
              <a:buNone/>
              <a:defRPr b="1" i="0">
                <a:solidFill>
                  <a:schemeClr val="tx1"/>
                </a:solidFill>
                <a:latin typeface="Gotham Black" panose="02000504050000020004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/>
              <a:t>Key Point 2</a:t>
            </a:r>
            <a:endParaRPr lang="en-GI"/>
          </a:p>
        </p:txBody>
      </p:sp>
      <p:sp>
        <p:nvSpPr>
          <p:cNvPr id="14" name="Text Placeholder 4">
            <a:extLst>
              <a:ext uri="{FF2B5EF4-FFF2-40B4-BE49-F238E27FC236}">
                <a16:creationId xmlns:a16="http://schemas.microsoft.com/office/drawing/2014/main" id="{62741C1F-3727-0F4B-9023-49EAB0019E18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6379411" y="3359104"/>
            <a:ext cx="2422358" cy="741363"/>
          </a:xfrm>
        </p:spPr>
        <p:txBody>
          <a:bodyPr anchor="ctr"/>
          <a:lstStyle>
            <a:lvl1pPr marL="0" indent="0" algn="ctr">
              <a:lnSpc>
                <a:spcPct val="100000"/>
              </a:lnSpc>
              <a:buNone/>
              <a:defRPr b="1" i="0">
                <a:solidFill>
                  <a:schemeClr val="tx1"/>
                </a:solidFill>
                <a:latin typeface="Gotham Black" panose="02000504050000020004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/>
              <a:t>Key Point 3</a:t>
            </a:r>
            <a:endParaRPr lang="en-GI"/>
          </a:p>
        </p:txBody>
      </p:sp>
      <p:sp>
        <p:nvSpPr>
          <p:cNvPr id="15" name="Text Placeholder 4">
            <a:extLst>
              <a:ext uri="{FF2B5EF4-FFF2-40B4-BE49-F238E27FC236}">
                <a16:creationId xmlns:a16="http://schemas.microsoft.com/office/drawing/2014/main" id="{4F08277A-B14E-134D-87B2-CFE60DE88680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9368591" y="3359104"/>
            <a:ext cx="2422358" cy="741363"/>
          </a:xfrm>
        </p:spPr>
        <p:txBody>
          <a:bodyPr anchor="ctr"/>
          <a:lstStyle>
            <a:lvl1pPr marL="0" indent="0" algn="ctr">
              <a:lnSpc>
                <a:spcPct val="100000"/>
              </a:lnSpc>
              <a:buNone/>
              <a:defRPr b="1" i="0">
                <a:solidFill>
                  <a:schemeClr val="tx1"/>
                </a:solidFill>
                <a:latin typeface="Gotham Black" panose="02000504050000020004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/>
              <a:t>Key Point 4</a:t>
            </a:r>
            <a:endParaRPr lang="en-GI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7A2032B-5E20-9302-76DA-6EB3C2D3E16E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>
          <a:xfrm>
            <a:off x="336883" y="329029"/>
            <a:ext cx="11502190" cy="1137461"/>
          </a:xfrm>
        </p:spPr>
        <p:txBody>
          <a:bodyPr>
            <a:noAutofit/>
          </a:bodyPr>
          <a:lstStyle>
            <a:lvl1pPr marL="0" indent="0" algn="l">
              <a:buNone/>
              <a:defRPr sz="3600" b="1" i="0" kern="100" cap="all" baseline="0">
                <a:solidFill>
                  <a:schemeClr val="bg1"/>
                </a:solidFill>
                <a:latin typeface="Gotham Black" panose="02000504050000020004" pitchFamily="2" charset="0"/>
                <a:cs typeface="Aharoni" panose="02010803020104030203" pitchFamily="2" charset="-79"/>
              </a:defRPr>
            </a:lvl1pPr>
            <a:lvl2pPr>
              <a:defRPr sz="2400" b="1">
                <a:solidFill>
                  <a:srgbClr val="60CCF2"/>
                </a:solidFill>
              </a:defRPr>
            </a:lvl2pPr>
            <a:lvl3pPr>
              <a:defRPr sz="2400" b="1">
                <a:solidFill>
                  <a:srgbClr val="60CCF2"/>
                </a:solidFill>
              </a:defRPr>
            </a:lvl3pPr>
            <a:lvl4pPr>
              <a:defRPr sz="2400" b="1">
                <a:solidFill>
                  <a:srgbClr val="60CCF2"/>
                </a:solidFill>
              </a:defRPr>
            </a:lvl4pPr>
            <a:lvl5pPr>
              <a:defRPr sz="2400" b="1">
                <a:solidFill>
                  <a:srgbClr val="60CCF2"/>
                </a:solidFill>
              </a:defRPr>
            </a:lvl5pPr>
          </a:lstStyle>
          <a:p>
            <a:pPr lvl="0"/>
            <a:r>
              <a:rPr lang="en-GB" dirty="0"/>
              <a:t>Click to edit Master </a:t>
            </a:r>
          </a:p>
          <a:p>
            <a:pPr lvl="0"/>
            <a:r>
              <a:rPr lang="en-GB" dirty="0"/>
              <a:t>text styles</a:t>
            </a:r>
          </a:p>
        </p:txBody>
      </p:sp>
    </p:spTree>
    <p:extLst>
      <p:ext uri="{BB962C8B-B14F-4D97-AF65-F5344CB8AC3E}">
        <p14:creationId xmlns:p14="http://schemas.microsoft.com/office/powerpoint/2010/main" val="123064328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4 Key Poi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1">
            <a:extLst>
              <a:ext uri="{FF2B5EF4-FFF2-40B4-BE49-F238E27FC236}">
                <a16:creationId xmlns:a16="http://schemas.microsoft.com/office/drawing/2014/main" id="{5650F82D-127C-1346-AD5F-57B07CFD345E}"/>
              </a:ext>
            </a:extLst>
          </p:cNvPr>
          <p:cNvSpPr/>
          <p:nvPr userDrawn="1"/>
        </p:nvSpPr>
        <p:spPr>
          <a:xfrm>
            <a:off x="401051" y="2518607"/>
            <a:ext cx="2422358" cy="2422358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I">
              <a:solidFill>
                <a:schemeClr val="bg1"/>
              </a:solidFill>
            </a:endParaRP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0DCF3D1E-E0D5-C143-AACE-7E1C515D217F}"/>
              </a:ext>
            </a:extLst>
          </p:cNvPr>
          <p:cNvSpPr/>
          <p:nvPr userDrawn="1"/>
        </p:nvSpPr>
        <p:spPr>
          <a:xfrm>
            <a:off x="4908883" y="2518607"/>
            <a:ext cx="2422358" cy="2422358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I">
              <a:solidFill>
                <a:schemeClr val="bg1"/>
              </a:solidFill>
            </a:endParaRP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F579637E-7B3D-7E45-B6A9-D4669BBD4C56}"/>
              </a:ext>
            </a:extLst>
          </p:cNvPr>
          <p:cNvSpPr/>
          <p:nvPr userDrawn="1"/>
        </p:nvSpPr>
        <p:spPr>
          <a:xfrm>
            <a:off x="9416715" y="2518607"/>
            <a:ext cx="2422358" cy="2422358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I">
              <a:solidFill>
                <a:schemeClr val="bg1"/>
              </a:solidFill>
            </a:endParaRPr>
          </a:p>
        </p:txBody>
      </p:sp>
      <p:sp>
        <p:nvSpPr>
          <p:cNvPr id="10" name="Text Placeholder 4">
            <a:extLst>
              <a:ext uri="{FF2B5EF4-FFF2-40B4-BE49-F238E27FC236}">
                <a16:creationId xmlns:a16="http://schemas.microsoft.com/office/drawing/2014/main" id="{AD463E65-30DC-CD4E-B88A-DD5E8980E1A5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336883" y="1678108"/>
            <a:ext cx="11502190" cy="365651"/>
          </a:xfrm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400" b="0" i="0">
                <a:solidFill>
                  <a:schemeClr val="bg1"/>
                </a:solidFill>
                <a:latin typeface="GOTHAM-MEDIUM" panose="02000504050000020004" pitchFamily="2" charset="0"/>
                <a:cs typeface="Arial" panose="020B0604020202020204" pitchFamily="34" charset="0"/>
              </a:defRPr>
            </a:lvl1pPr>
            <a:lvl2pPr>
              <a:defRPr sz="1200">
                <a:latin typeface="Lato" panose="020F0502020204030203" pitchFamily="34" charset="0"/>
                <a:cs typeface="Lato" panose="020F0502020204030203" pitchFamily="34" charset="0"/>
              </a:defRPr>
            </a:lvl2pPr>
            <a:lvl3pPr>
              <a:defRPr sz="1200">
                <a:latin typeface="Lato" panose="020F0502020204030203" pitchFamily="34" charset="0"/>
                <a:cs typeface="Lato" panose="020F0502020204030203" pitchFamily="34" charset="0"/>
              </a:defRPr>
            </a:lvl3pPr>
            <a:lvl4pPr>
              <a:defRPr sz="1200">
                <a:latin typeface="Lato" panose="020F0502020204030203" pitchFamily="34" charset="0"/>
                <a:cs typeface="Lato" panose="020F0502020204030203" pitchFamily="34" charset="0"/>
              </a:defRPr>
            </a:lvl4pPr>
            <a:lvl5pPr>
              <a:defRPr sz="1200">
                <a:latin typeface="Lato" panose="020F0502020204030203" pitchFamily="34" charset="0"/>
                <a:cs typeface="Lato" panose="020F0502020204030203" pitchFamily="34" charset="0"/>
              </a:defRPr>
            </a:lvl5pPr>
          </a:lstStyle>
          <a:p>
            <a:pPr lvl="0"/>
            <a:r>
              <a:rPr lang="en-GB"/>
              <a:t>Objective</a:t>
            </a:r>
            <a:endParaRPr lang="en-GI"/>
          </a:p>
        </p:txBody>
      </p:sp>
      <p:sp>
        <p:nvSpPr>
          <p:cNvPr id="12" name="Text Placeholder 4">
            <a:extLst>
              <a:ext uri="{FF2B5EF4-FFF2-40B4-BE49-F238E27FC236}">
                <a16:creationId xmlns:a16="http://schemas.microsoft.com/office/drawing/2014/main" id="{42B0894E-3370-0641-B972-4A2A3A2E6A83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336883" y="5728640"/>
            <a:ext cx="10558279" cy="349871"/>
          </a:xfrm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400" b="0" i="0">
                <a:solidFill>
                  <a:schemeClr val="bg1"/>
                </a:solidFill>
                <a:latin typeface="GOTHAM-MEDIUM" panose="02000504050000020004" pitchFamily="2" charset="0"/>
                <a:cs typeface="Arial" panose="020B0604020202020204" pitchFamily="34" charset="0"/>
              </a:defRPr>
            </a:lvl1pPr>
            <a:lvl2pPr>
              <a:defRPr sz="1200">
                <a:latin typeface="Lato" panose="020F0502020204030203" pitchFamily="34" charset="0"/>
                <a:cs typeface="Lato" panose="020F0502020204030203" pitchFamily="34" charset="0"/>
              </a:defRPr>
            </a:lvl2pPr>
            <a:lvl3pPr>
              <a:defRPr sz="1200">
                <a:latin typeface="Lato" panose="020F0502020204030203" pitchFamily="34" charset="0"/>
                <a:cs typeface="Lato" panose="020F0502020204030203" pitchFamily="34" charset="0"/>
              </a:defRPr>
            </a:lvl3pPr>
            <a:lvl4pPr>
              <a:defRPr sz="1200">
                <a:latin typeface="Lato" panose="020F0502020204030203" pitchFamily="34" charset="0"/>
                <a:cs typeface="Lato" panose="020F0502020204030203" pitchFamily="34" charset="0"/>
              </a:defRPr>
            </a:lvl4pPr>
            <a:lvl5pPr>
              <a:defRPr sz="1200">
                <a:latin typeface="Lato" panose="020F0502020204030203" pitchFamily="34" charset="0"/>
                <a:cs typeface="Lato" panose="020F0502020204030203" pitchFamily="34" charset="0"/>
              </a:defRPr>
            </a:lvl5pPr>
          </a:lstStyle>
          <a:p>
            <a:pPr lvl="0"/>
            <a:r>
              <a:rPr lang="en-GB"/>
              <a:t>Result</a:t>
            </a:r>
            <a:endParaRPr lang="en-GI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4CCA9B5-5B4F-C34B-B758-B6943670F7FB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401051" y="3359104"/>
            <a:ext cx="2422358" cy="741363"/>
          </a:xfrm>
        </p:spPr>
        <p:txBody>
          <a:bodyPr anchor="ctr"/>
          <a:lstStyle>
            <a:lvl1pPr marL="0" indent="0" algn="ctr">
              <a:buNone/>
              <a:defRPr b="1" i="0">
                <a:solidFill>
                  <a:schemeClr val="tx1"/>
                </a:solidFill>
                <a:latin typeface="Gotham Black" panose="02000504050000020004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dirty="0"/>
              <a:t>Key Point 1</a:t>
            </a:r>
            <a:endParaRPr lang="en-GI" dirty="0"/>
          </a:p>
        </p:txBody>
      </p:sp>
      <p:sp>
        <p:nvSpPr>
          <p:cNvPr id="13" name="Text Placeholder 4">
            <a:extLst>
              <a:ext uri="{FF2B5EF4-FFF2-40B4-BE49-F238E27FC236}">
                <a16:creationId xmlns:a16="http://schemas.microsoft.com/office/drawing/2014/main" id="{D58CE12A-F806-F342-946B-E8D714A45F88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4908883" y="3359103"/>
            <a:ext cx="2422358" cy="741363"/>
          </a:xfrm>
        </p:spPr>
        <p:txBody>
          <a:bodyPr anchor="ctr"/>
          <a:lstStyle>
            <a:lvl1pPr marL="0" indent="0" algn="ctr">
              <a:buNone/>
              <a:defRPr b="1" i="0">
                <a:solidFill>
                  <a:schemeClr val="tx1"/>
                </a:solidFill>
                <a:latin typeface="Gotham Black" panose="02000504050000020004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/>
              <a:t>Key Point 2</a:t>
            </a:r>
            <a:endParaRPr lang="en-GI"/>
          </a:p>
        </p:txBody>
      </p:sp>
      <p:sp>
        <p:nvSpPr>
          <p:cNvPr id="14" name="Text Placeholder 4">
            <a:extLst>
              <a:ext uri="{FF2B5EF4-FFF2-40B4-BE49-F238E27FC236}">
                <a16:creationId xmlns:a16="http://schemas.microsoft.com/office/drawing/2014/main" id="{62741C1F-3727-0F4B-9023-49EAB0019E18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9416715" y="3359104"/>
            <a:ext cx="2422358" cy="741363"/>
          </a:xfrm>
        </p:spPr>
        <p:txBody>
          <a:bodyPr anchor="ctr"/>
          <a:lstStyle>
            <a:lvl1pPr marL="0" indent="0" algn="ctr">
              <a:buNone/>
              <a:defRPr b="1" i="0">
                <a:solidFill>
                  <a:schemeClr val="tx1"/>
                </a:solidFill>
                <a:latin typeface="Gotham Black" panose="02000504050000020004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/>
              <a:t>Key Point 3</a:t>
            </a:r>
            <a:endParaRPr lang="en-GI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24ABA9E-AB9B-F6D6-58B0-97686392293D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>
          <a:xfrm>
            <a:off x="336883" y="329029"/>
            <a:ext cx="11502190" cy="1137461"/>
          </a:xfrm>
        </p:spPr>
        <p:txBody>
          <a:bodyPr>
            <a:noAutofit/>
          </a:bodyPr>
          <a:lstStyle>
            <a:lvl1pPr marL="0" indent="0" algn="l">
              <a:buNone/>
              <a:defRPr sz="3600" b="1" i="0" kern="100" cap="all" baseline="0">
                <a:solidFill>
                  <a:schemeClr val="bg1"/>
                </a:solidFill>
                <a:latin typeface="Gotham Black" panose="02000504050000020004" pitchFamily="2" charset="0"/>
                <a:cs typeface="Aharoni" panose="02010803020104030203" pitchFamily="2" charset="-79"/>
              </a:defRPr>
            </a:lvl1pPr>
            <a:lvl2pPr>
              <a:defRPr sz="2400" b="1">
                <a:solidFill>
                  <a:srgbClr val="60CCF2"/>
                </a:solidFill>
              </a:defRPr>
            </a:lvl2pPr>
            <a:lvl3pPr>
              <a:defRPr sz="2400" b="1">
                <a:solidFill>
                  <a:srgbClr val="60CCF2"/>
                </a:solidFill>
              </a:defRPr>
            </a:lvl3pPr>
            <a:lvl4pPr>
              <a:defRPr sz="2400" b="1">
                <a:solidFill>
                  <a:srgbClr val="60CCF2"/>
                </a:solidFill>
              </a:defRPr>
            </a:lvl4pPr>
            <a:lvl5pPr>
              <a:defRPr sz="2400" b="1">
                <a:solidFill>
                  <a:srgbClr val="60CCF2"/>
                </a:solidFill>
              </a:defRPr>
            </a:lvl5pPr>
          </a:lstStyle>
          <a:p>
            <a:pPr lvl="0"/>
            <a:r>
              <a:rPr lang="en-GB" dirty="0"/>
              <a:t>Click to edit Master </a:t>
            </a:r>
          </a:p>
          <a:p>
            <a:pPr lvl="0"/>
            <a:r>
              <a:rPr lang="en-GB" dirty="0"/>
              <a:t>text styles</a:t>
            </a:r>
          </a:p>
        </p:txBody>
      </p:sp>
    </p:spTree>
    <p:extLst>
      <p:ext uri="{BB962C8B-B14F-4D97-AF65-F5344CB8AC3E}">
        <p14:creationId xmlns:p14="http://schemas.microsoft.com/office/powerpoint/2010/main" val="222677418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4 Key Poi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4">
            <a:extLst>
              <a:ext uri="{FF2B5EF4-FFF2-40B4-BE49-F238E27FC236}">
                <a16:creationId xmlns:a16="http://schemas.microsoft.com/office/drawing/2014/main" id="{42B0894E-3370-0641-B972-4A2A3A2E6A83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549180" y="4128440"/>
            <a:ext cx="2126099" cy="349871"/>
          </a:xfrm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400" b="0" i="0">
                <a:solidFill>
                  <a:schemeClr val="bg1"/>
                </a:solidFill>
                <a:latin typeface="GOTHAM-MEDIUM" panose="02000504050000020004" pitchFamily="2" charset="0"/>
                <a:cs typeface="Lato" panose="020F0502020204030203" pitchFamily="34" charset="0"/>
              </a:defRPr>
            </a:lvl1pPr>
            <a:lvl2pPr>
              <a:defRPr sz="1200">
                <a:latin typeface="Lato" panose="020F0502020204030203" pitchFamily="34" charset="0"/>
                <a:cs typeface="Lato" panose="020F0502020204030203" pitchFamily="34" charset="0"/>
              </a:defRPr>
            </a:lvl2pPr>
            <a:lvl3pPr>
              <a:defRPr sz="1200">
                <a:latin typeface="Lato" panose="020F0502020204030203" pitchFamily="34" charset="0"/>
                <a:cs typeface="Lato" panose="020F0502020204030203" pitchFamily="34" charset="0"/>
              </a:defRPr>
            </a:lvl3pPr>
            <a:lvl4pPr>
              <a:defRPr sz="1200">
                <a:latin typeface="Lato" panose="020F0502020204030203" pitchFamily="34" charset="0"/>
                <a:cs typeface="Lato" panose="020F0502020204030203" pitchFamily="34" charset="0"/>
              </a:defRPr>
            </a:lvl4pPr>
            <a:lvl5pPr>
              <a:defRPr sz="1200">
                <a:latin typeface="Lato" panose="020F0502020204030203" pitchFamily="34" charset="0"/>
                <a:cs typeface="Lato" panose="020F0502020204030203" pitchFamily="34" charset="0"/>
              </a:defRPr>
            </a:lvl5pPr>
          </a:lstStyle>
          <a:p>
            <a:pPr lvl="0"/>
            <a:r>
              <a:rPr lang="en-GB" dirty="0"/>
              <a:t>Result</a:t>
            </a:r>
            <a:endParaRPr lang="en-GI" dirty="0"/>
          </a:p>
        </p:txBody>
      </p:sp>
      <p:sp>
        <p:nvSpPr>
          <p:cNvPr id="16" name="Text Placeholder 2">
            <a:extLst>
              <a:ext uri="{FF2B5EF4-FFF2-40B4-BE49-F238E27FC236}">
                <a16:creationId xmlns:a16="http://schemas.microsoft.com/office/drawing/2014/main" id="{64EAC238-A058-419D-909A-60C59BB3405D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>
          <a:xfrm>
            <a:off x="336883" y="329029"/>
            <a:ext cx="11502190" cy="704243"/>
          </a:xfrm>
        </p:spPr>
        <p:txBody>
          <a:bodyPr>
            <a:noAutofit/>
          </a:bodyPr>
          <a:lstStyle>
            <a:lvl1pPr marL="0" indent="0" algn="l">
              <a:buNone/>
              <a:defRPr sz="3600" b="1" i="0" kern="100" cap="all" baseline="0">
                <a:solidFill>
                  <a:schemeClr val="bg1"/>
                </a:solidFill>
                <a:latin typeface="Arial Black" panose="020B0A04020102020204" pitchFamily="34" charset="0"/>
                <a:cs typeface="Aharoni" panose="02010803020104030203" pitchFamily="2" charset="-79"/>
              </a:defRPr>
            </a:lvl1pPr>
            <a:lvl2pPr>
              <a:defRPr sz="2400" b="1">
                <a:solidFill>
                  <a:srgbClr val="60CCF2"/>
                </a:solidFill>
              </a:defRPr>
            </a:lvl2pPr>
            <a:lvl3pPr>
              <a:defRPr sz="2400" b="1">
                <a:solidFill>
                  <a:srgbClr val="60CCF2"/>
                </a:solidFill>
              </a:defRPr>
            </a:lvl3pPr>
            <a:lvl4pPr>
              <a:defRPr sz="2400" b="1">
                <a:solidFill>
                  <a:srgbClr val="60CCF2"/>
                </a:solidFill>
              </a:defRPr>
            </a:lvl4pPr>
            <a:lvl5pPr>
              <a:defRPr sz="2400" b="1">
                <a:solidFill>
                  <a:srgbClr val="60CCF2"/>
                </a:solidFill>
              </a:defRPr>
            </a:lvl5pPr>
          </a:lstStyle>
          <a:p>
            <a:pPr lvl="0"/>
            <a:r>
              <a:rPr lang="en-GB" dirty="0"/>
              <a:t>Click to edit Master </a:t>
            </a:r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A1897B49-64B6-44A0-9CA0-E56F451FD383}"/>
              </a:ext>
            </a:extLst>
          </p:cNvPr>
          <p:cNvSpPr>
            <a:spLocks noGrp="1"/>
          </p:cNvSpPr>
          <p:nvPr>
            <p:ph type="pic" sz="quarter" idx="31"/>
          </p:nvPr>
        </p:nvSpPr>
        <p:spPr>
          <a:xfrm>
            <a:off x="549180" y="1261636"/>
            <a:ext cx="2126099" cy="1993900"/>
          </a:xfrm>
          <a:prstGeom prst="wedgeEllipseCallout">
            <a:avLst>
              <a:gd name="adj1" fmla="val -31583"/>
              <a:gd name="adj2" fmla="val 62320"/>
            </a:avLst>
          </a:prstGeom>
          <a:ln w="19050">
            <a:solidFill>
              <a:schemeClr val="bg1"/>
            </a:solidFill>
          </a:ln>
        </p:spPr>
        <p:txBody>
          <a:bodyPr/>
          <a:lstStyle/>
          <a:p>
            <a:endParaRPr lang="en-GI" dirty="0"/>
          </a:p>
        </p:txBody>
      </p:sp>
      <p:sp>
        <p:nvSpPr>
          <p:cNvPr id="20" name="Text Placeholder 4">
            <a:extLst>
              <a:ext uri="{FF2B5EF4-FFF2-40B4-BE49-F238E27FC236}">
                <a16:creationId xmlns:a16="http://schemas.microsoft.com/office/drawing/2014/main" id="{C7FADBEA-D528-4BDA-8A50-132082163D49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3587737" y="4128440"/>
            <a:ext cx="2126099" cy="349871"/>
          </a:xfrm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400" b="0" i="0">
                <a:solidFill>
                  <a:schemeClr val="bg1"/>
                </a:solidFill>
                <a:latin typeface="GOTHAM-MEDIUM" panose="02000504050000020004" pitchFamily="2" charset="0"/>
                <a:cs typeface="Lato" panose="020F0502020204030203" pitchFamily="34" charset="0"/>
              </a:defRPr>
            </a:lvl1pPr>
            <a:lvl2pPr>
              <a:defRPr sz="1200">
                <a:latin typeface="Lato" panose="020F0502020204030203" pitchFamily="34" charset="0"/>
                <a:cs typeface="Lato" panose="020F0502020204030203" pitchFamily="34" charset="0"/>
              </a:defRPr>
            </a:lvl2pPr>
            <a:lvl3pPr>
              <a:defRPr sz="1200">
                <a:latin typeface="Lato" panose="020F0502020204030203" pitchFamily="34" charset="0"/>
                <a:cs typeface="Lato" panose="020F0502020204030203" pitchFamily="34" charset="0"/>
              </a:defRPr>
            </a:lvl3pPr>
            <a:lvl4pPr>
              <a:defRPr sz="1200">
                <a:latin typeface="Lato" panose="020F0502020204030203" pitchFamily="34" charset="0"/>
                <a:cs typeface="Lato" panose="020F0502020204030203" pitchFamily="34" charset="0"/>
              </a:defRPr>
            </a:lvl4pPr>
            <a:lvl5pPr>
              <a:defRPr sz="1200">
                <a:latin typeface="Lato" panose="020F0502020204030203" pitchFamily="34" charset="0"/>
                <a:cs typeface="Lato" panose="020F0502020204030203" pitchFamily="34" charset="0"/>
              </a:defRPr>
            </a:lvl5pPr>
          </a:lstStyle>
          <a:p>
            <a:pPr lvl="0"/>
            <a:r>
              <a:rPr lang="en-GB"/>
              <a:t>Result</a:t>
            </a:r>
            <a:endParaRPr lang="en-GI"/>
          </a:p>
        </p:txBody>
      </p:sp>
      <p:sp>
        <p:nvSpPr>
          <p:cNvPr id="21" name="Text Placeholder 4">
            <a:extLst>
              <a:ext uri="{FF2B5EF4-FFF2-40B4-BE49-F238E27FC236}">
                <a16:creationId xmlns:a16="http://schemas.microsoft.com/office/drawing/2014/main" id="{DE15E7AD-B748-41C6-A592-E179F7697E96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6626293" y="4128439"/>
            <a:ext cx="2126099" cy="349871"/>
          </a:xfrm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400" b="0" i="0">
                <a:solidFill>
                  <a:schemeClr val="bg1"/>
                </a:solidFill>
                <a:latin typeface="GOTHAM-MEDIUM" panose="02000504050000020004" pitchFamily="2" charset="0"/>
                <a:cs typeface="Lato" panose="020F0502020204030203" pitchFamily="34" charset="0"/>
              </a:defRPr>
            </a:lvl1pPr>
            <a:lvl2pPr>
              <a:defRPr sz="1200">
                <a:latin typeface="Lato" panose="020F0502020204030203" pitchFamily="34" charset="0"/>
                <a:cs typeface="Lato" panose="020F0502020204030203" pitchFamily="34" charset="0"/>
              </a:defRPr>
            </a:lvl2pPr>
            <a:lvl3pPr>
              <a:defRPr sz="1200">
                <a:latin typeface="Lato" panose="020F0502020204030203" pitchFamily="34" charset="0"/>
                <a:cs typeface="Lato" panose="020F0502020204030203" pitchFamily="34" charset="0"/>
              </a:defRPr>
            </a:lvl3pPr>
            <a:lvl4pPr>
              <a:defRPr sz="1200">
                <a:latin typeface="Lato" panose="020F0502020204030203" pitchFamily="34" charset="0"/>
                <a:cs typeface="Lato" panose="020F0502020204030203" pitchFamily="34" charset="0"/>
              </a:defRPr>
            </a:lvl4pPr>
            <a:lvl5pPr>
              <a:defRPr sz="1200">
                <a:latin typeface="Lato" panose="020F0502020204030203" pitchFamily="34" charset="0"/>
                <a:cs typeface="Lato" panose="020F0502020204030203" pitchFamily="34" charset="0"/>
              </a:defRPr>
            </a:lvl5pPr>
          </a:lstStyle>
          <a:p>
            <a:pPr lvl="0"/>
            <a:r>
              <a:rPr lang="en-GB"/>
              <a:t>Result</a:t>
            </a:r>
            <a:endParaRPr lang="en-GI"/>
          </a:p>
        </p:txBody>
      </p:sp>
      <p:sp>
        <p:nvSpPr>
          <p:cNvPr id="22" name="Text Placeholder 4">
            <a:extLst>
              <a:ext uri="{FF2B5EF4-FFF2-40B4-BE49-F238E27FC236}">
                <a16:creationId xmlns:a16="http://schemas.microsoft.com/office/drawing/2014/main" id="{B1DCE634-539D-40BD-A9F9-DDA491306C7D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9664850" y="4128438"/>
            <a:ext cx="2126099" cy="349871"/>
          </a:xfrm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400" b="0" i="0">
                <a:solidFill>
                  <a:schemeClr val="bg1"/>
                </a:solidFill>
                <a:latin typeface="GOTHAM-MEDIUM" panose="02000504050000020004" pitchFamily="2" charset="0"/>
                <a:cs typeface="Lato" panose="020F0502020204030203" pitchFamily="34" charset="0"/>
              </a:defRPr>
            </a:lvl1pPr>
            <a:lvl2pPr>
              <a:defRPr sz="1200">
                <a:latin typeface="Lato" panose="020F0502020204030203" pitchFamily="34" charset="0"/>
                <a:cs typeface="Lato" panose="020F0502020204030203" pitchFamily="34" charset="0"/>
              </a:defRPr>
            </a:lvl2pPr>
            <a:lvl3pPr>
              <a:defRPr sz="1200">
                <a:latin typeface="Lato" panose="020F0502020204030203" pitchFamily="34" charset="0"/>
                <a:cs typeface="Lato" panose="020F0502020204030203" pitchFamily="34" charset="0"/>
              </a:defRPr>
            </a:lvl3pPr>
            <a:lvl4pPr>
              <a:defRPr sz="1200">
                <a:latin typeface="Lato" panose="020F0502020204030203" pitchFamily="34" charset="0"/>
                <a:cs typeface="Lato" panose="020F0502020204030203" pitchFamily="34" charset="0"/>
              </a:defRPr>
            </a:lvl4pPr>
            <a:lvl5pPr>
              <a:defRPr sz="1200">
                <a:latin typeface="Lato" panose="020F0502020204030203" pitchFamily="34" charset="0"/>
                <a:cs typeface="Lato" panose="020F0502020204030203" pitchFamily="34" charset="0"/>
              </a:defRPr>
            </a:lvl5pPr>
          </a:lstStyle>
          <a:p>
            <a:pPr lvl="0"/>
            <a:r>
              <a:rPr lang="en-GB"/>
              <a:t>Result</a:t>
            </a:r>
            <a:endParaRPr lang="en-GI"/>
          </a:p>
        </p:txBody>
      </p:sp>
      <p:sp>
        <p:nvSpPr>
          <p:cNvPr id="2" name="Picture Placeholder 3">
            <a:extLst>
              <a:ext uri="{FF2B5EF4-FFF2-40B4-BE49-F238E27FC236}">
                <a16:creationId xmlns:a16="http://schemas.microsoft.com/office/drawing/2014/main" id="{522AE572-8379-87DD-D8BA-8643E2384A77}"/>
              </a:ext>
            </a:extLst>
          </p:cNvPr>
          <p:cNvSpPr>
            <a:spLocks noGrp="1"/>
          </p:cNvSpPr>
          <p:nvPr>
            <p:ph type="pic" sz="quarter" idx="38"/>
          </p:nvPr>
        </p:nvSpPr>
        <p:spPr>
          <a:xfrm>
            <a:off x="3587737" y="1261636"/>
            <a:ext cx="2126099" cy="1993900"/>
          </a:xfrm>
          <a:prstGeom prst="wedgeEllipseCallout">
            <a:avLst>
              <a:gd name="adj1" fmla="val -31583"/>
              <a:gd name="adj2" fmla="val 62320"/>
            </a:avLst>
          </a:prstGeom>
          <a:ln w="19050">
            <a:solidFill>
              <a:schemeClr val="bg1"/>
            </a:solidFill>
          </a:ln>
        </p:spPr>
        <p:txBody>
          <a:bodyPr/>
          <a:lstStyle/>
          <a:p>
            <a:endParaRPr lang="en-GI" dirty="0"/>
          </a:p>
        </p:txBody>
      </p:sp>
      <p:sp>
        <p:nvSpPr>
          <p:cNvPr id="3" name="Picture Placeholder 3">
            <a:extLst>
              <a:ext uri="{FF2B5EF4-FFF2-40B4-BE49-F238E27FC236}">
                <a16:creationId xmlns:a16="http://schemas.microsoft.com/office/drawing/2014/main" id="{E65CD44E-0B8B-47CC-5705-EF27A784CFBF}"/>
              </a:ext>
            </a:extLst>
          </p:cNvPr>
          <p:cNvSpPr>
            <a:spLocks noGrp="1"/>
          </p:cNvSpPr>
          <p:nvPr>
            <p:ph type="pic" sz="quarter" idx="39"/>
          </p:nvPr>
        </p:nvSpPr>
        <p:spPr>
          <a:xfrm>
            <a:off x="6626293" y="1261636"/>
            <a:ext cx="2126099" cy="1993900"/>
          </a:xfrm>
          <a:prstGeom prst="wedgeEllipseCallout">
            <a:avLst>
              <a:gd name="adj1" fmla="val -31583"/>
              <a:gd name="adj2" fmla="val 62320"/>
            </a:avLst>
          </a:prstGeom>
          <a:ln w="19050">
            <a:solidFill>
              <a:schemeClr val="bg1"/>
            </a:solidFill>
          </a:ln>
        </p:spPr>
        <p:txBody>
          <a:bodyPr/>
          <a:lstStyle/>
          <a:p>
            <a:endParaRPr lang="en-GI"/>
          </a:p>
        </p:txBody>
      </p:sp>
      <p:sp>
        <p:nvSpPr>
          <p:cNvPr id="5" name="Picture Placeholder 3">
            <a:extLst>
              <a:ext uri="{FF2B5EF4-FFF2-40B4-BE49-F238E27FC236}">
                <a16:creationId xmlns:a16="http://schemas.microsoft.com/office/drawing/2014/main" id="{743B738C-247F-CA02-C031-57665CFB9657}"/>
              </a:ext>
            </a:extLst>
          </p:cNvPr>
          <p:cNvSpPr>
            <a:spLocks noGrp="1"/>
          </p:cNvSpPr>
          <p:nvPr>
            <p:ph type="pic" sz="quarter" idx="40"/>
          </p:nvPr>
        </p:nvSpPr>
        <p:spPr>
          <a:xfrm>
            <a:off x="9664850" y="1261636"/>
            <a:ext cx="2126099" cy="1993900"/>
          </a:xfrm>
          <a:prstGeom prst="wedgeEllipseCallout">
            <a:avLst>
              <a:gd name="adj1" fmla="val -31583"/>
              <a:gd name="adj2" fmla="val 62320"/>
            </a:avLst>
          </a:prstGeom>
          <a:ln w="19050">
            <a:solidFill>
              <a:schemeClr val="bg1"/>
            </a:solidFill>
          </a:ln>
        </p:spPr>
        <p:txBody>
          <a:bodyPr/>
          <a:lstStyle/>
          <a:p>
            <a:endParaRPr lang="en-GI"/>
          </a:p>
        </p:txBody>
      </p:sp>
    </p:spTree>
    <p:extLst>
      <p:ext uri="{BB962C8B-B14F-4D97-AF65-F5344CB8AC3E}">
        <p14:creationId xmlns:p14="http://schemas.microsoft.com/office/powerpoint/2010/main" val="422730734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2896534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1FE0F6D7-30D5-4831-AE2C-EC658AD9F91B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I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97F501C-3542-E353-0FC7-E6D8552592C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996541" y="5710686"/>
            <a:ext cx="918363" cy="918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720725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able Placeholder 2">
            <a:extLst>
              <a:ext uri="{FF2B5EF4-FFF2-40B4-BE49-F238E27FC236}">
                <a16:creationId xmlns:a16="http://schemas.microsoft.com/office/drawing/2014/main" id="{0C05D883-D755-1549-AA4B-CA4DC66AF4C1}"/>
              </a:ext>
            </a:extLst>
          </p:cNvPr>
          <p:cNvSpPr>
            <a:spLocks noGrp="1"/>
          </p:cNvSpPr>
          <p:nvPr>
            <p:ph type="tbl" sz="quarter" idx="10"/>
          </p:nvPr>
        </p:nvSpPr>
        <p:spPr>
          <a:xfrm>
            <a:off x="336883" y="1466489"/>
            <a:ext cx="11558943" cy="4252823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/>
              <a:t>Click icon to add table</a:t>
            </a:r>
            <a:endParaRPr lang="en-GI"/>
          </a:p>
        </p:txBody>
      </p:sp>
      <p:sp>
        <p:nvSpPr>
          <p:cNvPr id="2" name="Text Placeholder 2">
            <a:extLst>
              <a:ext uri="{FF2B5EF4-FFF2-40B4-BE49-F238E27FC236}">
                <a16:creationId xmlns:a16="http://schemas.microsoft.com/office/drawing/2014/main" id="{53062BBE-536F-CC22-ECFD-6A739D8BAE54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>
            <a:off x="336883" y="329029"/>
            <a:ext cx="11502190" cy="1137461"/>
          </a:xfrm>
        </p:spPr>
        <p:txBody>
          <a:bodyPr>
            <a:noAutofit/>
          </a:bodyPr>
          <a:lstStyle>
            <a:lvl1pPr marL="0" indent="0" algn="l">
              <a:buNone/>
              <a:defRPr sz="3600" b="1" i="0" kern="100" cap="all" baseline="0">
                <a:solidFill>
                  <a:schemeClr val="bg1"/>
                </a:solidFill>
                <a:latin typeface="Gotham Black" panose="02000504050000020004" pitchFamily="2" charset="0"/>
                <a:cs typeface="Aharoni" panose="02010803020104030203" pitchFamily="2" charset="-79"/>
              </a:defRPr>
            </a:lvl1pPr>
            <a:lvl2pPr>
              <a:defRPr sz="2400" b="1">
                <a:solidFill>
                  <a:srgbClr val="60CCF2"/>
                </a:solidFill>
              </a:defRPr>
            </a:lvl2pPr>
            <a:lvl3pPr>
              <a:defRPr sz="2400" b="1">
                <a:solidFill>
                  <a:srgbClr val="60CCF2"/>
                </a:solidFill>
              </a:defRPr>
            </a:lvl3pPr>
            <a:lvl4pPr>
              <a:defRPr sz="2400" b="1">
                <a:solidFill>
                  <a:srgbClr val="60CCF2"/>
                </a:solidFill>
              </a:defRPr>
            </a:lvl4pPr>
            <a:lvl5pPr>
              <a:defRPr sz="2400" b="1">
                <a:solidFill>
                  <a:srgbClr val="60CCF2"/>
                </a:solidFill>
              </a:defRPr>
            </a:lvl5pPr>
          </a:lstStyle>
          <a:p>
            <a:pPr lvl="0"/>
            <a:r>
              <a:rPr lang="en-GB" dirty="0"/>
              <a:t>Click to edit Master </a:t>
            </a:r>
          </a:p>
          <a:p>
            <a:pPr lvl="0"/>
            <a:r>
              <a:rPr lang="en-GB" dirty="0"/>
              <a:t>text styles</a:t>
            </a:r>
          </a:p>
        </p:txBody>
      </p:sp>
    </p:spTree>
    <p:extLst>
      <p:ext uri="{BB962C8B-B14F-4D97-AF65-F5344CB8AC3E}">
        <p14:creationId xmlns:p14="http://schemas.microsoft.com/office/powerpoint/2010/main" val="3470486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V U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0E653A93-EDA6-4EEC-8951-A5DB9E0E2B1B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I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558CC20-D3F0-45FF-9B1E-985B95D3A116}"/>
              </a:ext>
            </a:extLst>
          </p:cNvPr>
          <p:cNvSpPr txBox="1"/>
          <p:nvPr userDrawn="1"/>
        </p:nvSpPr>
        <p:spPr>
          <a:xfrm>
            <a:off x="268350" y="6398217"/>
            <a:ext cx="10635438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50" b="0" i="0" kern="120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This document is strictly private, confidential and personal to its recipients and should not be copied, distributed or reproduced in whole or in part, nor passed to any third party</a:t>
            </a:r>
            <a:endParaRPr lang="en-GI" sz="1050" b="0" i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FC68196-CAD1-35C5-DBFA-37C3B8B1BE8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811704" y="2448843"/>
            <a:ext cx="6568591" cy="1960314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1D7CA326-046C-155E-78BF-10E6B9E6793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996541" y="5710686"/>
            <a:ext cx="918363" cy="918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637626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with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2">
            <a:extLst>
              <a:ext uri="{FF2B5EF4-FFF2-40B4-BE49-F238E27FC236}">
                <a16:creationId xmlns:a16="http://schemas.microsoft.com/office/drawing/2014/main" id="{095755A6-D89E-784B-A3A3-2DA5EC6D1273}"/>
              </a:ext>
            </a:extLst>
          </p:cNvPr>
          <p:cNvSpPr>
            <a:spLocks noGrp="1"/>
          </p:cNvSpPr>
          <p:nvPr>
            <p:ph type="pic" sz="quarter" idx="22" hasCustomPrompt="1"/>
          </p:nvPr>
        </p:nvSpPr>
        <p:spPr>
          <a:xfrm>
            <a:off x="336883" y="1725282"/>
            <a:ext cx="11567570" cy="3752491"/>
          </a:xfrm>
          <a:prstGeom prst="rect">
            <a:avLst/>
          </a:prstGeom>
          <a:pattFill prst="pct60">
            <a:fgClr>
              <a:schemeClr val="bg1">
                <a:lumMod val="65000"/>
              </a:schemeClr>
            </a:fgClr>
            <a:bgClr>
              <a:schemeClr val="bg1">
                <a:lumMod val="95000"/>
              </a:schemeClr>
            </a:bgClr>
          </a:pattFill>
        </p:spPr>
        <p:txBody>
          <a:bodyPr anchor="ctr">
            <a:normAutofit/>
          </a:bodyPr>
          <a:lstStyle>
            <a:lvl1pPr marL="0" indent="0" algn="ctr">
              <a:buNone/>
              <a:defRPr sz="1800" b="0" i="0" baseline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2" name="Text Placeholder 2">
            <a:extLst>
              <a:ext uri="{FF2B5EF4-FFF2-40B4-BE49-F238E27FC236}">
                <a16:creationId xmlns:a16="http://schemas.microsoft.com/office/drawing/2014/main" id="{BF616F7D-BD78-4B12-22EF-F40DEDD07F82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>
            <a:off x="336883" y="329029"/>
            <a:ext cx="11502190" cy="1137461"/>
          </a:xfrm>
        </p:spPr>
        <p:txBody>
          <a:bodyPr>
            <a:noAutofit/>
          </a:bodyPr>
          <a:lstStyle>
            <a:lvl1pPr marL="0" indent="0" algn="l">
              <a:buNone/>
              <a:defRPr sz="3600" b="1" i="0" kern="100" cap="all" baseline="0">
                <a:solidFill>
                  <a:schemeClr val="bg1"/>
                </a:solidFill>
                <a:latin typeface="Gotham Black" panose="02000504050000020004" pitchFamily="2" charset="0"/>
                <a:cs typeface="Aharoni" panose="02010803020104030203" pitchFamily="2" charset="-79"/>
              </a:defRPr>
            </a:lvl1pPr>
            <a:lvl2pPr>
              <a:defRPr sz="2400" b="1">
                <a:solidFill>
                  <a:srgbClr val="60CCF2"/>
                </a:solidFill>
              </a:defRPr>
            </a:lvl2pPr>
            <a:lvl3pPr>
              <a:defRPr sz="2400" b="1">
                <a:solidFill>
                  <a:srgbClr val="60CCF2"/>
                </a:solidFill>
              </a:defRPr>
            </a:lvl3pPr>
            <a:lvl4pPr>
              <a:defRPr sz="2400" b="1">
                <a:solidFill>
                  <a:srgbClr val="60CCF2"/>
                </a:solidFill>
              </a:defRPr>
            </a:lvl4pPr>
            <a:lvl5pPr>
              <a:defRPr sz="2400" b="1">
                <a:solidFill>
                  <a:srgbClr val="60CCF2"/>
                </a:solidFill>
              </a:defRPr>
            </a:lvl5pPr>
          </a:lstStyle>
          <a:p>
            <a:pPr lvl="0"/>
            <a:r>
              <a:rPr lang="en-GB" dirty="0"/>
              <a:t>Click to edit Master </a:t>
            </a:r>
          </a:p>
          <a:p>
            <a:pPr lvl="0"/>
            <a:r>
              <a:rPr lang="en-GB" dirty="0"/>
              <a:t>text styles</a:t>
            </a:r>
          </a:p>
        </p:txBody>
      </p:sp>
    </p:spTree>
    <p:extLst>
      <p:ext uri="{BB962C8B-B14F-4D97-AF65-F5344CB8AC3E}">
        <p14:creationId xmlns:p14="http://schemas.microsoft.com/office/powerpoint/2010/main" val="205624442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Picture Placeholder 2">
            <a:extLst>
              <a:ext uri="{FF2B5EF4-FFF2-40B4-BE49-F238E27FC236}">
                <a16:creationId xmlns:a16="http://schemas.microsoft.com/office/drawing/2014/main" id="{8343EEF0-C702-E24A-AE74-AC4D0B9AF043}"/>
              </a:ext>
            </a:extLst>
          </p:cNvPr>
          <p:cNvSpPr>
            <a:spLocks noGrp="1"/>
          </p:cNvSpPr>
          <p:nvPr>
            <p:ph type="pic" sz="quarter" idx="26" hasCustomPrompt="1"/>
          </p:nvPr>
        </p:nvSpPr>
        <p:spPr>
          <a:xfrm>
            <a:off x="336883" y="1688358"/>
            <a:ext cx="2788158" cy="2392813"/>
          </a:xfrm>
          <a:prstGeom prst="rect">
            <a:avLst/>
          </a:prstGeom>
          <a:pattFill prst="pct60">
            <a:fgClr>
              <a:schemeClr val="bg1">
                <a:lumMod val="65000"/>
              </a:schemeClr>
            </a:fgClr>
            <a:bgClr>
              <a:schemeClr val="bg1">
                <a:lumMod val="95000"/>
              </a:schemeClr>
            </a:bgClr>
          </a:pattFill>
        </p:spPr>
        <p:txBody>
          <a:bodyPr anchor="ctr">
            <a:normAutofit/>
          </a:bodyPr>
          <a:lstStyle>
            <a:lvl1pPr marL="0" indent="0" algn="ctr">
              <a:buNone/>
              <a:defRPr sz="1800" b="0" i="0" baseline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31" name="Picture Placeholder 2">
            <a:extLst>
              <a:ext uri="{FF2B5EF4-FFF2-40B4-BE49-F238E27FC236}">
                <a16:creationId xmlns:a16="http://schemas.microsoft.com/office/drawing/2014/main" id="{91015E6D-5714-804A-932E-B41D5725B1DB}"/>
              </a:ext>
            </a:extLst>
          </p:cNvPr>
          <p:cNvSpPr>
            <a:spLocks noGrp="1"/>
          </p:cNvSpPr>
          <p:nvPr>
            <p:ph type="pic" sz="quarter" idx="27" hasCustomPrompt="1"/>
          </p:nvPr>
        </p:nvSpPr>
        <p:spPr>
          <a:xfrm>
            <a:off x="9050915" y="1688358"/>
            <a:ext cx="2788158" cy="2392813"/>
          </a:xfrm>
          <a:prstGeom prst="rect">
            <a:avLst/>
          </a:prstGeom>
          <a:pattFill prst="pct60">
            <a:fgClr>
              <a:schemeClr val="bg1">
                <a:lumMod val="65000"/>
              </a:schemeClr>
            </a:fgClr>
            <a:bgClr>
              <a:schemeClr val="bg1">
                <a:lumMod val="95000"/>
              </a:schemeClr>
            </a:bgClr>
          </a:pattFill>
        </p:spPr>
        <p:txBody>
          <a:bodyPr anchor="ctr">
            <a:normAutofit/>
          </a:bodyPr>
          <a:lstStyle>
            <a:lvl1pPr marL="0" indent="0" algn="ctr">
              <a:buNone/>
              <a:defRPr sz="1800" b="0" i="0" baseline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32" name="Picture Placeholder 2">
            <a:extLst>
              <a:ext uri="{FF2B5EF4-FFF2-40B4-BE49-F238E27FC236}">
                <a16:creationId xmlns:a16="http://schemas.microsoft.com/office/drawing/2014/main" id="{62068748-1E09-E841-A534-BDA5D545C15D}"/>
              </a:ext>
            </a:extLst>
          </p:cNvPr>
          <p:cNvSpPr>
            <a:spLocks noGrp="1"/>
          </p:cNvSpPr>
          <p:nvPr>
            <p:ph type="pic" sz="quarter" idx="28" hasCustomPrompt="1"/>
          </p:nvPr>
        </p:nvSpPr>
        <p:spPr>
          <a:xfrm>
            <a:off x="6146237" y="1688358"/>
            <a:ext cx="2788158" cy="2392813"/>
          </a:xfrm>
          <a:prstGeom prst="rect">
            <a:avLst/>
          </a:prstGeom>
          <a:pattFill prst="pct60">
            <a:fgClr>
              <a:schemeClr val="bg1">
                <a:lumMod val="65000"/>
              </a:schemeClr>
            </a:fgClr>
            <a:bgClr>
              <a:schemeClr val="bg1">
                <a:lumMod val="95000"/>
              </a:schemeClr>
            </a:bgClr>
          </a:pattFill>
        </p:spPr>
        <p:txBody>
          <a:bodyPr anchor="ctr">
            <a:normAutofit/>
          </a:bodyPr>
          <a:lstStyle>
            <a:lvl1pPr marL="0" indent="0" algn="ctr">
              <a:buNone/>
              <a:defRPr sz="1800" b="0" i="0" baseline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62C97BDA-C7DF-48CA-ACCE-0232F49F47FE}"/>
              </a:ext>
            </a:extLst>
          </p:cNvPr>
          <p:cNvSpPr/>
          <p:nvPr userDrawn="1"/>
        </p:nvSpPr>
        <p:spPr>
          <a:xfrm>
            <a:off x="10187796" y="5003321"/>
            <a:ext cx="1940944" cy="1854679"/>
          </a:xfrm>
          <a:prstGeom prst="rect">
            <a:avLst/>
          </a:prstGeom>
          <a:solidFill>
            <a:srgbClr val="FFED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I"/>
          </a:p>
        </p:txBody>
      </p:sp>
      <p:sp>
        <p:nvSpPr>
          <p:cNvPr id="33" name="Picture Placeholder 2">
            <a:extLst>
              <a:ext uri="{FF2B5EF4-FFF2-40B4-BE49-F238E27FC236}">
                <a16:creationId xmlns:a16="http://schemas.microsoft.com/office/drawing/2014/main" id="{048BB8A6-E69A-664E-BA85-B6CDD9FE4DC5}"/>
              </a:ext>
            </a:extLst>
          </p:cNvPr>
          <p:cNvSpPr>
            <a:spLocks noGrp="1"/>
          </p:cNvSpPr>
          <p:nvPr>
            <p:ph type="pic" sz="quarter" idx="29" hasCustomPrompt="1"/>
          </p:nvPr>
        </p:nvSpPr>
        <p:spPr>
          <a:xfrm>
            <a:off x="3241560" y="1688358"/>
            <a:ext cx="2788158" cy="2392813"/>
          </a:xfrm>
          <a:prstGeom prst="rect">
            <a:avLst/>
          </a:prstGeom>
          <a:pattFill prst="pct60">
            <a:fgClr>
              <a:schemeClr val="bg1">
                <a:lumMod val="65000"/>
              </a:schemeClr>
            </a:fgClr>
            <a:bgClr>
              <a:schemeClr val="bg1">
                <a:lumMod val="95000"/>
              </a:schemeClr>
            </a:bgClr>
          </a:pattFill>
        </p:spPr>
        <p:txBody>
          <a:bodyPr anchor="ctr">
            <a:normAutofit/>
          </a:bodyPr>
          <a:lstStyle>
            <a:lvl1pPr marL="0" indent="0" algn="ctr">
              <a:buNone/>
              <a:defRPr sz="1800" b="0" i="0" baseline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38" name="Picture Placeholder 2">
            <a:extLst>
              <a:ext uri="{FF2B5EF4-FFF2-40B4-BE49-F238E27FC236}">
                <a16:creationId xmlns:a16="http://schemas.microsoft.com/office/drawing/2014/main" id="{895EE2CB-202C-2141-A3F2-7D460765FD9E}"/>
              </a:ext>
            </a:extLst>
          </p:cNvPr>
          <p:cNvSpPr>
            <a:spLocks noGrp="1"/>
          </p:cNvSpPr>
          <p:nvPr>
            <p:ph type="pic" sz="quarter" idx="30" hasCustomPrompt="1"/>
          </p:nvPr>
        </p:nvSpPr>
        <p:spPr>
          <a:xfrm>
            <a:off x="336883" y="4197769"/>
            <a:ext cx="2788158" cy="2392813"/>
          </a:xfrm>
          <a:prstGeom prst="rect">
            <a:avLst/>
          </a:prstGeom>
          <a:pattFill prst="pct60">
            <a:fgClr>
              <a:schemeClr val="bg1">
                <a:lumMod val="65000"/>
              </a:schemeClr>
            </a:fgClr>
            <a:bgClr>
              <a:schemeClr val="bg1">
                <a:lumMod val="95000"/>
              </a:schemeClr>
            </a:bgClr>
          </a:pattFill>
        </p:spPr>
        <p:txBody>
          <a:bodyPr anchor="ctr">
            <a:normAutofit/>
          </a:bodyPr>
          <a:lstStyle>
            <a:lvl1pPr marL="0" indent="0" algn="ctr">
              <a:buNone/>
              <a:defRPr sz="1800" b="0" i="0" baseline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39" name="Picture Placeholder 2">
            <a:extLst>
              <a:ext uri="{FF2B5EF4-FFF2-40B4-BE49-F238E27FC236}">
                <a16:creationId xmlns:a16="http://schemas.microsoft.com/office/drawing/2014/main" id="{32378053-2C33-164D-99B1-1F5778A9B4A2}"/>
              </a:ext>
            </a:extLst>
          </p:cNvPr>
          <p:cNvSpPr>
            <a:spLocks noGrp="1"/>
          </p:cNvSpPr>
          <p:nvPr>
            <p:ph type="pic" sz="quarter" idx="31" hasCustomPrompt="1"/>
          </p:nvPr>
        </p:nvSpPr>
        <p:spPr>
          <a:xfrm>
            <a:off x="9050915" y="4197769"/>
            <a:ext cx="2788158" cy="2392813"/>
          </a:xfrm>
          <a:prstGeom prst="rect">
            <a:avLst/>
          </a:prstGeom>
          <a:pattFill prst="pct60">
            <a:fgClr>
              <a:schemeClr val="bg1">
                <a:lumMod val="65000"/>
              </a:schemeClr>
            </a:fgClr>
            <a:bgClr>
              <a:schemeClr val="bg1">
                <a:lumMod val="95000"/>
              </a:schemeClr>
            </a:bgClr>
          </a:pattFill>
        </p:spPr>
        <p:txBody>
          <a:bodyPr anchor="ctr">
            <a:normAutofit/>
          </a:bodyPr>
          <a:lstStyle>
            <a:lvl1pPr marL="0" indent="0" algn="ctr">
              <a:buNone/>
              <a:defRPr sz="1800" b="0" i="0" baseline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40" name="Picture Placeholder 2">
            <a:extLst>
              <a:ext uri="{FF2B5EF4-FFF2-40B4-BE49-F238E27FC236}">
                <a16:creationId xmlns:a16="http://schemas.microsoft.com/office/drawing/2014/main" id="{3AE338C7-FB1C-9B48-BBE5-EB0EE91102D1}"/>
              </a:ext>
            </a:extLst>
          </p:cNvPr>
          <p:cNvSpPr>
            <a:spLocks noGrp="1"/>
          </p:cNvSpPr>
          <p:nvPr>
            <p:ph type="pic" sz="quarter" idx="32" hasCustomPrompt="1"/>
          </p:nvPr>
        </p:nvSpPr>
        <p:spPr>
          <a:xfrm>
            <a:off x="6146237" y="4197769"/>
            <a:ext cx="2788158" cy="2392813"/>
          </a:xfrm>
          <a:prstGeom prst="rect">
            <a:avLst/>
          </a:prstGeom>
          <a:pattFill prst="pct60">
            <a:fgClr>
              <a:schemeClr val="bg1">
                <a:lumMod val="65000"/>
              </a:schemeClr>
            </a:fgClr>
            <a:bgClr>
              <a:schemeClr val="bg1">
                <a:lumMod val="95000"/>
              </a:schemeClr>
            </a:bgClr>
          </a:pattFill>
        </p:spPr>
        <p:txBody>
          <a:bodyPr anchor="ctr">
            <a:normAutofit/>
          </a:bodyPr>
          <a:lstStyle>
            <a:lvl1pPr marL="0" indent="0" algn="ctr">
              <a:buNone/>
              <a:defRPr sz="1800" b="0" i="0" baseline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41" name="Picture Placeholder 2">
            <a:extLst>
              <a:ext uri="{FF2B5EF4-FFF2-40B4-BE49-F238E27FC236}">
                <a16:creationId xmlns:a16="http://schemas.microsoft.com/office/drawing/2014/main" id="{5BADA480-C7B5-3846-9EB0-924CFE2AD9E2}"/>
              </a:ext>
            </a:extLst>
          </p:cNvPr>
          <p:cNvSpPr>
            <a:spLocks noGrp="1"/>
          </p:cNvSpPr>
          <p:nvPr>
            <p:ph type="pic" sz="quarter" idx="33" hasCustomPrompt="1"/>
          </p:nvPr>
        </p:nvSpPr>
        <p:spPr>
          <a:xfrm>
            <a:off x="3241560" y="4197769"/>
            <a:ext cx="2788158" cy="2392813"/>
          </a:xfrm>
          <a:prstGeom prst="rect">
            <a:avLst/>
          </a:prstGeom>
          <a:pattFill prst="pct60">
            <a:fgClr>
              <a:schemeClr val="bg1">
                <a:lumMod val="65000"/>
              </a:schemeClr>
            </a:fgClr>
            <a:bgClr>
              <a:schemeClr val="bg1">
                <a:lumMod val="95000"/>
              </a:schemeClr>
            </a:bgClr>
          </a:pattFill>
        </p:spPr>
        <p:txBody>
          <a:bodyPr anchor="ctr">
            <a:normAutofit/>
          </a:bodyPr>
          <a:lstStyle>
            <a:lvl1pPr marL="0" indent="0" algn="ctr">
              <a:buNone/>
              <a:defRPr sz="1800" b="0" i="0" baseline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C682552-2AF6-9184-5F7C-1B12BF1E6FE2}"/>
              </a:ext>
            </a:extLst>
          </p:cNvPr>
          <p:cNvSpPr>
            <a:spLocks noGrp="1"/>
          </p:cNvSpPr>
          <p:nvPr>
            <p:ph type="body" sz="quarter" idx="34"/>
          </p:nvPr>
        </p:nvSpPr>
        <p:spPr>
          <a:xfrm>
            <a:off x="336883" y="329029"/>
            <a:ext cx="11502190" cy="1137461"/>
          </a:xfrm>
        </p:spPr>
        <p:txBody>
          <a:bodyPr>
            <a:noAutofit/>
          </a:bodyPr>
          <a:lstStyle>
            <a:lvl1pPr marL="0" indent="0" algn="l">
              <a:buNone/>
              <a:defRPr sz="3600" b="1" i="0" kern="100" cap="all" baseline="0">
                <a:solidFill>
                  <a:schemeClr val="bg1"/>
                </a:solidFill>
                <a:latin typeface="Gotham Black" panose="02000504050000020004" pitchFamily="2" charset="0"/>
                <a:cs typeface="Aharoni" panose="02010803020104030203" pitchFamily="2" charset="-79"/>
              </a:defRPr>
            </a:lvl1pPr>
            <a:lvl2pPr>
              <a:defRPr sz="2400" b="1">
                <a:solidFill>
                  <a:srgbClr val="60CCF2"/>
                </a:solidFill>
              </a:defRPr>
            </a:lvl2pPr>
            <a:lvl3pPr>
              <a:defRPr sz="2400" b="1">
                <a:solidFill>
                  <a:srgbClr val="60CCF2"/>
                </a:solidFill>
              </a:defRPr>
            </a:lvl3pPr>
            <a:lvl4pPr>
              <a:defRPr sz="2400" b="1">
                <a:solidFill>
                  <a:srgbClr val="60CCF2"/>
                </a:solidFill>
              </a:defRPr>
            </a:lvl4pPr>
            <a:lvl5pPr>
              <a:defRPr sz="2400" b="1">
                <a:solidFill>
                  <a:srgbClr val="60CCF2"/>
                </a:solidFill>
              </a:defRPr>
            </a:lvl5pPr>
          </a:lstStyle>
          <a:p>
            <a:pPr lvl="0"/>
            <a:r>
              <a:rPr lang="en-GB" dirty="0"/>
              <a:t>Click to edit Master </a:t>
            </a:r>
          </a:p>
          <a:p>
            <a:pPr lvl="0"/>
            <a:r>
              <a:rPr lang="en-GB" dirty="0"/>
              <a:t>text styles</a:t>
            </a:r>
          </a:p>
        </p:txBody>
      </p:sp>
    </p:spTree>
    <p:extLst>
      <p:ext uri="{BB962C8B-B14F-4D97-AF65-F5344CB8AC3E}">
        <p14:creationId xmlns:p14="http://schemas.microsoft.com/office/powerpoint/2010/main" val="175588892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ngle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2">
            <a:extLst>
              <a:ext uri="{FF2B5EF4-FFF2-40B4-BE49-F238E27FC236}">
                <a16:creationId xmlns:a16="http://schemas.microsoft.com/office/drawing/2014/main" id="{D0A95FE5-95E2-EF47-9A41-FBE84B5A53DF}"/>
              </a:ext>
            </a:extLst>
          </p:cNvPr>
          <p:cNvSpPr>
            <a:spLocks noGrp="1"/>
          </p:cNvSpPr>
          <p:nvPr>
            <p:ph type="pic" sz="quarter" idx="22" hasCustomPrompt="1"/>
          </p:nvPr>
        </p:nvSpPr>
        <p:spPr>
          <a:xfrm>
            <a:off x="0" y="2"/>
            <a:ext cx="12192000" cy="6857998"/>
          </a:xfrm>
          <a:prstGeom prst="rect">
            <a:avLst/>
          </a:prstGeom>
          <a:pattFill prst="pct60">
            <a:fgClr>
              <a:schemeClr val="bg1">
                <a:lumMod val="65000"/>
              </a:schemeClr>
            </a:fgClr>
            <a:bgClr>
              <a:schemeClr val="bg1">
                <a:lumMod val="95000"/>
              </a:schemeClr>
            </a:bgClr>
          </a:pattFill>
        </p:spPr>
        <p:txBody>
          <a:bodyPr anchor="ctr">
            <a:normAutofit/>
          </a:bodyPr>
          <a:lstStyle>
            <a:lvl1pPr marL="0" indent="0" algn="ctr">
              <a:buNone/>
              <a:defRPr sz="1800" b="0" i="0" baseline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</p:spTree>
    <p:extLst>
      <p:ext uri="{BB962C8B-B14F-4D97-AF65-F5344CB8AC3E}">
        <p14:creationId xmlns:p14="http://schemas.microsoft.com/office/powerpoint/2010/main" val="79639675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2">
            <a:extLst>
              <a:ext uri="{FF2B5EF4-FFF2-40B4-BE49-F238E27FC236}">
                <a16:creationId xmlns:a16="http://schemas.microsoft.com/office/drawing/2014/main" id="{D0A95FE5-95E2-EF47-9A41-FBE84B5A53DF}"/>
              </a:ext>
            </a:extLst>
          </p:cNvPr>
          <p:cNvSpPr>
            <a:spLocks noGrp="1"/>
          </p:cNvSpPr>
          <p:nvPr>
            <p:ph type="pic" sz="quarter" idx="22" hasCustomPrompt="1"/>
          </p:nvPr>
        </p:nvSpPr>
        <p:spPr>
          <a:xfrm>
            <a:off x="0" y="0"/>
            <a:ext cx="5995686" cy="6858000"/>
          </a:xfrm>
          <a:prstGeom prst="rect">
            <a:avLst/>
          </a:prstGeom>
          <a:pattFill prst="pct60">
            <a:fgClr>
              <a:schemeClr val="bg1">
                <a:lumMod val="65000"/>
              </a:schemeClr>
            </a:fgClr>
            <a:bgClr>
              <a:schemeClr val="bg1">
                <a:lumMod val="95000"/>
              </a:schemeClr>
            </a:bgClr>
          </a:pattFill>
        </p:spPr>
        <p:txBody>
          <a:bodyPr anchor="ctr">
            <a:normAutofit/>
          </a:bodyPr>
          <a:lstStyle>
            <a:lvl1pPr marL="0" indent="0" algn="ctr">
              <a:buNone/>
              <a:defRPr sz="1800" b="0" i="0" baseline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B05CEF1-A90C-E845-B274-C4B62CD4CBB2}"/>
              </a:ext>
            </a:extLst>
          </p:cNvPr>
          <p:cNvSpPr>
            <a:spLocks noGrp="1"/>
          </p:cNvSpPr>
          <p:nvPr>
            <p:ph type="pic" sz="quarter" idx="23" hasCustomPrompt="1"/>
          </p:nvPr>
        </p:nvSpPr>
        <p:spPr>
          <a:xfrm>
            <a:off x="6196314" y="-1"/>
            <a:ext cx="5995686" cy="6858001"/>
          </a:xfrm>
          <a:prstGeom prst="rect">
            <a:avLst/>
          </a:prstGeom>
          <a:pattFill prst="pct60">
            <a:fgClr>
              <a:schemeClr val="bg1">
                <a:lumMod val="65000"/>
              </a:schemeClr>
            </a:fgClr>
            <a:bgClr>
              <a:schemeClr val="bg1">
                <a:lumMod val="95000"/>
              </a:schemeClr>
            </a:bgClr>
          </a:pattFill>
        </p:spPr>
        <p:txBody>
          <a:bodyPr anchor="ctr">
            <a:normAutofit/>
          </a:bodyPr>
          <a:lstStyle>
            <a:lvl1pPr marL="0" indent="0" algn="ctr">
              <a:buNone/>
              <a:defRPr sz="1800" b="0" i="0" baseline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</p:spTree>
    <p:extLst>
      <p:ext uri="{BB962C8B-B14F-4D97-AF65-F5344CB8AC3E}">
        <p14:creationId xmlns:p14="http://schemas.microsoft.com/office/powerpoint/2010/main" val="268930036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2">
            <a:extLst>
              <a:ext uri="{FF2B5EF4-FFF2-40B4-BE49-F238E27FC236}">
                <a16:creationId xmlns:a16="http://schemas.microsoft.com/office/drawing/2014/main" id="{D0A95FE5-95E2-EF47-9A41-FBE84B5A53DF}"/>
              </a:ext>
            </a:extLst>
          </p:cNvPr>
          <p:cNvSpPr>
            <a:spLocks noGrp="1"/>
          </p:cNvSpPr>
          <p:nvPr>
            <p:ph type="pic" sz="quarter" idx="22" hasCustomPrompt="1"/>
          </p:nvPr>
        </p:nvSpPr>
        <p:spPr>
          <a:xfrm>
            <a:off x="344905" y="1124015"/>
            <a:ext cx="3757363" cy="2925470"/>
          </a:xfrm>
          <a:prstGeom prst="rect">
            <a:avLst/>
          </a:prstGeom>
          <a:pattFill prst="pct60">
            <a:fgClr>
              <a:schemeClr val="bg1">
                <a:lumMod val="65000"/>
              </a:schemeClr>
            </a:fgClr>
            <a:bgClr>
              <a:schemeClr val="bg1">
                <a:lumMod val="95000"/>
              </a:schemeClr>
            </a:bgClr>
          </a:pattFill>
        </p:spPr>
        <p:txBody>
          <a:bodyPr anchor="ctr">
            <a:normAutofit/>
          </a:bodyPr>
          <a:lstStyle>
            <a:lvl1pPr marL="0" indent="0" algn="ctr">
              <a:buNone/>
              <a:defRPr sz="1800" b="0" i="0" baseline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5" name="Picture Placeholder 2">
            <a:extLst>
              <a:ext uri="{FF2B5EF4-FFF2-40B4-BE49-F238E27FC236}">
                <a16:creationId xmlns:a16="http://schemas.microsoft.com/office/drawing/2014/main" id="{622B9D29-0716-F04B-871D-8285CA15B2CC}"/>
              </a:ext>
            </a:extLst>
          </p:cNvPr>
          <p:cNvSpPr>
            <a:spLocks noGrp="1"/>
          </p:cNvSpPr>
          <p:nvPr>
            <p:ph type="pic" sz="quarter" idx="23" hasCustomPrompt="1"/>
          </p:nvPr>
        </p:nvSpPr>
        <p:spPr>
          <a:xfrm>
            <a:off x="4239090" y="1124013"/>
            <a:ext cx="3757363" cy="2925470"/>
          </a:xfrm>
          <a:prstGeom prst="rect">
            <a:avLst/>
          </a:prstGeom>
          <a:pattFill prst="pct60">
            <a:fgClr>
              <a:schemeClr val="bg1">
                <a:lumMod val="65000"/>
              </a:schemeClr>
            </a:fgClr>
            <a:bgClr>
              <a:schemeClr val="bg1">
                <a:lumMod val="95000"/>
              </a:schemeClr>
            </a:bgClr>
          </a:pattFill>
        </p:spPr>
        <p:txBody>
          <a:bodyPr anchor="ctr">
            <a:normAutofit/>
          </a:bodyPr>
          <a:lstStyle>
            <a:lvl1pPr marL="0" indent="0" algn="ctr">
              <a:buNone/>
              <a:defRPr sz="1800" b="0" i="0" baseline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6" name="Picture Placeholder 2">
            <a:extLst>
              <a:ext uri="{FF2B5EF4-FFF2-40B4-BE49-F238E27FC236}">
                <a16:creationId xmlns:a16="http://schemas.microsoft.com/office/drawing/2014/main" id="{6C64F24B-397C-D94B-A7C2-2CC7D41C7AA6}"/>
              </a:ext>
            </a:extLst>
          </p:cNvPr>
          <p:cNvSpPr>
            <a:spLocks noGrp="1"/>
          </p:cNvSpPr>
          <p:nvPr>
            <p:ph type="pic" sz="quarter" idx="24" hasCustomPrompt="1"/>
          </p:nvPr>
        </p:nvSpPr>
        <p:spPr>
          <a:xfrm>
            <a:off x="8141298" y="1124013"/>
            <a:ext cx="3757363" cy="2925470"/>
          </a:xfrm>
          <a:prstGeom prst="rect">
            <a:avLst/>
          </a:prstGeom>
          <a:pattFill prst="pct60">
            <a:fgClr>
              <a:schemeClr val="bg1">
                <a:lumMod val="65000"/>
              </a:schemeClr>
            </a:fgClr>
            <a:bgClr>
              <a:schemeClr val="bg1">
                <a:lumMod val="95000"/>
              </a:schemeClr>
            </a:bgClr>
          </a:pattFill>
        </p:spPr>
        <p:txBody>
          <a:bodyPr anchor="ctr">
            <a:normAutofit/>
          </a:bodyPr>
          <a:lstStyle>
            <a:lvl1pPr marL="0" indent="0" algn="ctr">
              <a:buNone/>
              <a:defRPr sz="1800" b="0" i="0" baseline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9" name="Text Placeholder 4">
            <a:extLst>
              <a:ext uri="{FF2B5EF4-FFF2-40B4-BE49-F238E27FC236}">
                <a16:creationId xmlns:a16="http://schemas.microsoft.com/office/drawing/2014/main" id="{EAD01B00-F530-4247-9F85-E8FC7ED356AE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352927" y="4109784"/>
            <a:ext cx="3749341" cy="1508504"/>
          </a:xfrm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400" b="0" i="0">
                <a:solidFill>
                  <a:schemeClr val="bg1"/>
                </a:solidFill>
                <a:latin typeface="GOTHAM-MEDIUM" panose="02000504050000020004" pitchFamily="2" charset="0"/>
                <a:cs typeface="Lato" panose="020F0502020204030203" pitchFamily="34" charset="0"/>
              </a:defRPr>
            </a:lvl1pPr>
            <a:lvl2pPr>
              <a:defRPr sz="1200">
                <a:latin typeface="Lato" panose="020F0502020204030203" pitchFamily="34" charset="0"/>
                <a:cs typeface="Lato" panose="020F0502020204030203" pitchFamily="34" charset="0"/>
              </a:defRPr>
            </a:lvl2pPr>
            <a:lvl3pPr>
              <a:defRPr sz="1200">
                <a:latin typeface="Lato" panose="020F0502020204030203" pitchFamily="34" charset="0"/>
                <a:cs typeface="Lato" panose="020F0502020204030203" pitchFamily="34" charset="0"/>
              </a:defRPr>
            </a:lvl3pPr>
            <a:lvl4pPr>
              <a:defRPr sz="1200">
                <a:latin typeface="Lato" panose="020F0502020204030203" pitchFamily="34" charset="0"/>
                <a:cs typeface="Lato" panose="020F0502020204030203" pitchFamily="34" charset="0"/>
              </a:defRPr>
            </a:lvl4pPr>
            <a:lvl5pPr>
              <a:defRPr sz="1200">
                <a:latin typeface="Lato" panose="020F0502020204030203" pitchFamily="34" charset="0"/>
                <a:cs typeface="Lato" panose="020F0502020204030203" pitchFamily="34" charset="0"/>
              </a:defRPr>
            </a:lvl5pPr>
          </a:lstStyle>
          <a:p>
            <a:pPr lvl="0"/>
            <a:r>
              <a:rPr lang="en-GB"/>
              <a:t>Result</a:t>
            </a:r>
            <a:endParaRPr lang="en-GI"/>
          </a:p>
        </p:txBody>
      </p:sp>
      <p:sp>
        <p:nvSpPr>
          <p:cNvPr id="10" name="Text Placeholder 4">
            <a:extLst>
              <a:ext uri="{FF2B5EF4-FFF2-40B4-BE49-F238E27FC236}">
                <a16:creationId xmlns:a16="http://schemas.microsoft.com/office/drawing/2014/main" id="{02792741-BF8A-4069-86C7-48A1A6C82CB7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4247112" y="4108525"/>
            <a:ext cx="3749341" cy="1508504"/>
          </a:xfrm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400" b="0" i="0">
                <a:solidFill>
                  <a:schemeClr val="bg1"/>
                </a:solidFill>
                <a:latin typeface="GOTHAM-MEDIUM" panose="02000504050000020004" pitchFamily="2" charset="0"/>
                <a:cs typeface="Lato" panose="020F0502020204030203" pitchFamily="34" charset="0"/>
              </a:defRPr>
            </a:lvl1pPr>
            <a:lvl2pPr>
              <a:defRPr sz="1200">
                <a:latin typeface="Lato" panose="020F0502020204030203" pitchFamily="34" charset="0"/>
                <a:cs typeface="Lato" panose="020F0502020204030203" pitchFamily="34" charset="0"/>
              </a:defRPr>
            </a:lvl2pPr>
            <a:lvl3pPr>
              <a:defRPr sz="1200">
                <a:latin typeface="Lato" panose="020F0502020204030203" pitchFamily="34" charset="0"/>
                <a:cs typeface="Lato" panose="020F0502020204030203" pitchFamily="34" charset="0"/>
              </a:defRPr>
            </a:lvl3pPr>
            <a:lvl4pPr>
              <a:defRPr sz="1200">
                <a:latin typeface="Lato" panose="020F0502020204030203" pitchFamily="34" charset="0"/>
                <a:cs typeface="Lato" panose="020F0502020204030203" pitchFamily="34" charset="0"/>
              </a:defRPr>
            </a:lvl4pPr>
            <a:lvl5pPr>
              <a:defRPr sz="1200">
                <a:latin typeface="Lato" panose="020F0502020204030203" pitchFamily="34" charset="0"/>
                <a:cs typeface="Lato" panose="020F0502020204030203" pitchFamily="34" charset="0"/>
              </a:defRPr>
            </a:lvl5pPr>
          </a:lstStyle>
          <a:p>
            <a:pPr lvl="0"/>
            <a:r>
              <a:rPr lang="en-GB"/>
              <a:t>Result</a:t>
            </a:r>
            <a:endParaRPr lang="en-GI"/>
          </a:p>
        </p:txBody>
      </p:sp>
      <p:sp>
        <p:nvSpPr>
          <p:cNvPr id="11" name="Text Placeholder 4">
            <a:extLst>
              <a:ext uri="{FF2B5EF4-FFF2-40B4-BE49-F238E27FC236}">
                <a16:creationId xmlns:a16="http://schemas.microsoft.com/office/drawing/2014/main" id="{AC6F6CD5-E0E0-469C-A315-372C32FFD0B1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8141298" y="4108524"/>
            <a:ext cx="3757363" cy="1508504"/>
          </a:xfrm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400" b="0" i="0">
                <a:solidFill>
                  <a:schemeClr val="bg1"/>
                </a:solidFill>
                <a:latin typeface="GOTHAM-MEDIUM" panose="02000504050000020004" pitchFamily="2" charset="0"/>
                <a:cs typeface="Lato" panose="020F0502020204030203" pitchFamily="34" charset="0"/>
              </a:defRPr>
            </a:lvl1pPr>
            <a:lvl2pPr>
              <a:defRPr sz="1200">
                <a:latin typeface="Lato" panose="020F0502020204030203" pitchFamily="34" charset="0"/>
                <a:cs typeface="Lato" panose="020F0502020204030203" pitchFamily="34" charset="0"/>
              </a:defRPr>
            </a:lvl2pPr>
            <a:lvl3pPr>
              <a:defRPr sz="1200">
                <a:latin typeface="Lato" panose="020F0502020204030203" pitchFamily="34" charset="0"/>
                <a:cs typeface="Lato" panose="020F0502020204030203" pitchFamily="34" charset="0"/>
              </a:defRPr>
            </a:lvl3pPr>
            <a:lvl4pPr>
              <a:defRPr sz="1200">
                <a:latin typeface="Lato" panose="020F0502020204030203" pitchFamily="34" charset="0"/>
                <a:cs typeface="Lato" panose="020F0502020204030203" pitchFamily="34" charset="0"/>
              </a:defRPr>
            </a:lvl4pPr>
            <a:lvl5pPr>
              <a:defRPr sz="1200">
                <a:latin typeface="Lato" panose="020F0502020204030203" pitchFamily="34" charset="0"/>
                <a:cs typeface="Lato" panose="020F0502020204030203" pitchFamily="34" charset="0"/>
              </a:defRPr>
            </a:lvl5pPr>
          </a:lstStyle>
          <a:p>
            <a:pPr lvl="0"/>
            <a:r>
              <a:rPr lang="en-GB"/>
              <a:t>Result</a:t>
            </a:r>
            <a:endParaRPr lang="en-GI"/>
          </a:p>
        </p:txBody>
      </p:sp>
      <p:sp>
        <p:nvSpPr>
          <p:cNvPr id="2" name="Text Placeholder 2">
            <a:extLst>
              <a:ext uri="{FF2B5EF4-FFF2-40B4-BE49-F238E27FC236}">
                <a16:creationId xmlns:a16="http://schemas.microsoft.com/office/drawing/2014/main" id="{FBEB5A95-42E9-AC58-6E1A-5409255FC9BE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>
            <a:off x="336883" y="329029"/>
            <a:ext cx="11502190" cy="1137461"/>
          </a:xfrm>
        </p:spPr>
        <p:txBody>
          <a:bodyPr>
            <a:noAutofit/>
          </a:bodyPr>
          <a:lstStyle>
            <a:lvl1pPr marL="0" indent="0" algn="l">
              <a:buNone/>
              <a:defRPr sz="3600" b="1" i="0" kern="100" cap="all" baseline="0">
                <a:solidFill>
                  <a:schemeClr val="bg1"/>
                </a:solidFill>
                <a:latin typeface="Gotham Black" panose="02000504050000020004" pitchFamily="2" charset="0"/>
                <a:cs typeface="Aharoni" panose="02010803020104030203" pitchFamily="2" charset="-79"/>
              </a:defRPr>
            </a:lvl1pPr>
            <a:lvl2pPr>
              <a:defRPr sz="2400" b="1">
                <a:solidFill>
                  <a:srgbClr val="60CCF2"/>
                </a:solidFill>
              </a:defRPr>
            </a:lvl2pPr>
            <a:lvl3pPr>
              <a:defRPr sz="2400" b="1">
                <a:solidFill>
                  <a:srgbClr val="60CCF2"/>
                </a:solidFill>
              </a:defRPr>
            </a:lvl3pPr>
            <a:lvl4pPr>
              <a:defRPr sz="2400" b="1">
                <a:solidFill>
                  <a:srgbClr val="60CCF2"/>
                </a:solidFill>
              </a:defRPr>
            </a:lvl4pPr>
            <a:lvl5pPr>
              <a:defRPr sz="2400" b="1">
                <a:solidFill>
                  <a:srgbClr val="60CCF2"/>
                </a:solidFill>
              </a:defRPr>
            </a:lvl5pPr>
          </a:lstStyle>
          <a:p>
            <a:pPr lvl="0"/>
            <a:r>
              <a:rPr lang="en-GB" dirty="0"/>
              <a:t>Click to edit Master </a:t>
            </a:r>
          </a:p>
          <a:p>
            <a:pPr lvl="0"/>
            <a:r>
              <a:rPr lang="en-GB" dirty="0"/>
              <a:t>text styles</a:t>
            </a:r>
          </a:p>
        </p:txBody>
      </p:sp>
    </p:spTree>
    <p:extLst>
      <p:ext uri="{BB962C8B-B14F-4D97-AF65-F5344CB8AC3E}">
        <p14:creationId xmlns:p14="http://schemas.microsoft.com/office/powerpoint/2010/main" val="422897916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2">
            <a:extLst>
              <a:ext uri="{FF2B5EF4-FFF2-40B4-BE49-F238E27FC236}">
                <a16:creationId xmlns:a16="http://schemas.microsoft.com/office/drawing/2014/main" id="{D0A95FE5-95E2-EF47-9A41-FBE84B5A53DF}"/>
              </a:ext>
            </a:extLst>
          </p:cNvPr>
          <p:cNvSpPr>
            <a:spLocks noGrp="1"/>
          </p:cNvSpPr>
          <p:nvPr>
            <p:ph type="pic" sz="quarter" idx="22" hasCustomPrompt="1"/>
          </p:nvPr>
        </p:nvSpPr>
        <p:spPr>
          <a:xfrm>
            <a:off x="0" y="-1"/>
            <a:ext cx="2839452" cy="6858001"/>
          </a:xfrm>
          <a:prstGeom prst="rect">
            <a:avLst/>
          </a:prstGeom>
          <a:pattFill prst="pct60">
            <a:fgClr>
              <a:schemeClr val="bg1">
                <a:lumMod val="65000"/>
              </a:schemeClr>
            </a:fgClr>
            <a:bgClr>
              <a:schemeClr val="bg1">
                <a:lumMod val="95000"/>
              </a:schemeClr>
            </a:bgClr>
          </a:pattFill>
        </p:spPr>
        <p:txBody>
          <a:bodyPr anchor="ctr">
            <a:normAutofit/>
          </a:bodyPr>
          <a:lstStyle>
            <a:lvl1pPr marL="0" indent="0" algn="ctr">
              <a:buNone/>
              <a:defRPr sz="1800" b="0" i="0" baseline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5" name="Picture Placeholder 2">
            <a:extLst>
              <a:ext uri="{FF2B5EF4-FFF2-40B4-BE49-F238E27FC236}">
                <a16:creationId xmlns:a16="http://schemas.microsoft.com/office/drawing/2014/main" id="{622B9D29-0716-F04B-871D-8285CA15B2CC}"/>
              </a:ext>
            </a:extLst>
          </p:cNvPr>
          <p:cNvSpPr>
            <a:spLocks noGrp="1"/>
          </p:cNvSpPr>
          <p:nvPr>
            <p:ph type="pic" sz="quarter" idx="23" hasCustomPrompt="1"/>
          </p:nvPr>
        </p:nvSpPr>
        <p:spPr>
          <a:xfrm>
            <a:off x="3096123" y="-2"/>
            <a:ext cx="2839452" cy="6858001"/>
          </a:xfrm>
          <a:prstGeom prst="rect">
            <a:avLst/>
          </a:prstGeom>
          <a:pattFill prst="pct60">
            <a:fgClr>
              <a:schemeClr val="bg1">
                <a:lumMod val="65000"/>
              </a:schemeClr>
            </a:fgClr>
            <a:bgClr>
              <a:schemeClr val="bg1">
                <a:lumMod val="95000"/>
              </a:schemeClr>
            </a:bgClr>
          </a:pattFill>
        </p:spPr>
        <p:txBody>
          <a:bodyPr anchor="ctr">
            <a:normAutofit/>
          </a:bodyPr>
          <a:lstStyle>
            <a:lvl1pPr marL="0" indent="0" algn="ctr">
              <a:buNone/>
              <a:defRPr sz="1800" b="0" i="0" baseline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6" name="Picture Placeholder 2">
            <a:extLst>
              <a:ext uri="{FF2B5EF4-FFF2-40B4-BE49-F238E27FC236}">
                <a16:creationId xmlns:a16="http://schemas.microsoft.com/office/drawing/2014/main" id="{6C64F24B-397C-D94B-A7C2-2CC7D41C7AA6}"/>
              </a:ext>
            </a:extLst>
          </p:cNvPr>
          <p:cNvSpPr>
            <a:spLocks noGrp="1"/>
          </p:cNvSpPr>
          <p:nvPr>
            <p:ph type="pic" sz="quarter" idx="24" hasCustomPrompt="1"/>
          </p:nvPr>
        </p:nvSpPr>
        <p:spPr>
          <a:xfrm>
            <a:off x="6192246" y="-2"/>
            <a:ext cx="2839452" cy="6858001"/>
          </a:xfrm>
          <a:prstGeom prst="rect">
            <a:avLst/>
          </a:prstGeom>
          <a:pattFill prst="pct60">
            <a:fgClr>
              <a:schemeClr val="bg1">
                <a:lumMod val="65000"/>
              </a:schemeClr>
            </a:fgClr>
            <a:bgClr>
              <a:schemeClr val="bg1">
                <a:lumMod val="95000"/>
              </a:schemeClr>
            </a:bgClr>
          </a:pattFill>
        </p:spPr>
        <p:txBody>
          <a:bodyPr anchor="ctr">
            <a:normAutofit/>
          </a:bodyPr>
          <a:lstStyle>
            <a:lvl1pPr marL="0" indent="0" algn="ctr">
              <a:buNone/>
              <a:defRPr sz="1800" b="0" i="0" baseline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69E08BAF-92B3-164E-89E8-9BF33ADEC70A}"/>
              </a:ext>
            </a:extLst>
          </p:cNvPr>
          <p:cNvSpPr>
            <a:spLocks noGrp="1"/>
          </p:cNvSpPr>
          <p:nvPr>
            <p:ph type="pic" sz="quarter" idx="25" hasCustomPrompt="1"/>
          </p:nvPr>
        </p:nvSpPr>
        <p:spPr>
          <a:xfrm>
            <a:off x="9296400" y="-1"/>
            <a:ext cx="2895600" cy="6858001"/>
          </a:xfrm>
          <a:prstGeom prst="rect">
            <a:avLst/>
          </a:prstGeom>
          <a:pattFill prst="pct60">
            <a:fgClr>
              <a:schemeClr val="bg1">
                <a:lumMod val="65000"/>
              </a:schemeClr>
            </a:fgClr>
            <a:bgClr>
              <a:schemeClr val="bg1">
                <a:lumMod val="95000"/>
              </a:schemeClr>
            </a:bgClr>
          </a:pattFill>
        </p:spPr>
        <p:txBody>
          <a:bodyPr anchor="ctr">
            <a:normAutofit/>
          </a:bodyPr>
          <a:lstStyle>
            <a:lvl1pPr marL="0" indent="0" algn="ctr">
              <a:buNone/>
              <a:defRPr sz="1800" b="0" i="0" baseline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</p:spTree>
    <p:extLst>
      <p:ext uri="{BB962C8B-B14F-4D97-AF65-F5344CB8AC3E}">
        <p14:creationId xmlns:p14="http://schemas.microsoft.com/office/powerpoint/2010/main" val="4135449472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Splash - Break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0F1DA364-4230-43B9-AC98-E0DBF06B3B29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>
            <a:off x="0" y="3072235"/>
            <a:ext cx="12192000" cy="713530"/>
          </a:xfrm>
        </p:spPr>
        <p:txBody>
          <a:bodyPr>
            <a:noAutofit/>
          </a:bodyPr>
          <a:lstStyle>
            <a:lvl1pPr marL="0" indent="0" algn="ctr">
              <a:buNone/>
              <a:defRPr sz="5000" b="1" i="0" kern="100" cap="all" baseline="0">
                <a:solidFill>
                  <a:schemeClr val="bg1"/>
                </a:solidFill>
                <a:latin typeface="Gotham Black" panose="02000504050000020004" pitchFamily="2" charset="0"/>
                <a:cs typeface="Aharoni" panose="02010803020104030203" pitchFamily="2" charset="-79"/>
              </a:defRPr>
            </a:lvl1pPr>
            <a:lvl2pPr>
              <a:defRPr sz="2400" b="1">
                <a:solidFill>
                  <a:srgbClr val="60CCF2"/>
                </a:solidFill>
              </a:defRPr>
            </a:lvl2pPr>
            <a:lvl3pPr>
              <a:defRPr sz="2400" b="1">
                <a:solidFill>
                  <a:srgbClr val="60CCF2"/>
                </a:solidFill>
              </a:defRPr>
            </a:lvl3pPr>
            <a:lvl4pPr>
              <a:defRPr sz="2400" b="1">
                <a:solidFill>
                  <a:srgbClr val="60CCF2"/>
                </a:solidFill>
              </a:defRPr>
            </a:lvl4pPr>
            <a:lvl5pPr>
              <a:defRPr sz="2400" b="1">
                <a:solidFill>
                  <a:srgbClr val="60CCF2"/>
                </a:solidFill>
              </a:defRPr>
            </a:lvl5pPr>
          </a:lstStyle>
          <a:p>
            <a:pPr lvl="0"/>
            <a:r>
              <a:rPr lang="en-GB" dirty="0"/>
              <a:t>Click to edit</a:t>
            </a:r>
          </a:p>
        </p:txBody>
      </p:sp>
    </p:spTree>
    <p:extLst>
      <p:ext uri="{BB962C8B-B14F-4D97-AF65-F5344CB8AC3E}">
        <p14:creationId xmlns:p14="http://schemas.microsoft.com/office/powerpoint/2010/main" val="226208321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Imagewith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2">
            <a:extLst>
              <a:ext uri="{FF2B5EF4-FFF2-40B4-BE49-F238E27FC236}">
                <a16:creationId xmlns:a16="http://schemas.microsoft.com/office/drawing/2014/main" id="{095755A6-D89E-784B-A3A3-2DA5EC6D1273}"/>
              </a:ext>
            </a:extLst>
          </p:cNvPr>
          <p:cNvSpPr>
            <a:spLocks noGrp="1"/>
          </p:cNvSpPr>
          <p:nvPr>
            <p:ph type="pic" sz="quarter" idx="22" hasCustomPrompt="1"/>
          </p:nvPr>
        </p:nvSpPr>
        <p:spPr>
          <a:xfrm>
            <a:off x="0" y="1"/>
            <a:ext cx="12192000" cy="6857999"/>
          </a:xfrm>
          <a:prstGeom prst="rect">
            <a:avLst/>
          </a:prstGeom>
          <a:pattFill prst="pct60">
            <a:fgClr>
              <a:schemeClr val="bg1">
                <a:lumMod val="65000"/>
              </a:schemeClr>
            </a:fgClr>
            <a:bgClr>
              <a:schemeClr val="bg1">
                <a:lumMod val="95000"/>
              </a:schemeClr>
            </a:bgClr>
          </a:pattFill>
        </p:spPr>
        <p:txBody>
          <a:bodyPr anchor="ctr">
            <a:normAutofit/>
          </a:bodyPr>
          <a:lstStyle>
            <a:lvl1pPr marL="0" indent="0" algn="ctr">
              <a:buNone/>
              <a:defRPr sz="1800" b="0" i="0" baseline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</p:spTree>
    <p:extLst>
      <p:ext uri="{BB962C8B-B14F-4D97-AF65-F5344CB8AC3E}">
        <p14:creationId xmlns:p14="http://schemas.microsoft.com/office/powerpoint/2010/main" val="8365440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plash - Break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9458F1C1-E575-4727-8FBA-EF07E08500EF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>
            <a:off x="0" y="3072235"/>
            <a:ext cx="12192000" cy="713530"/>
          </a:xfrm>
        </p:spPr>
        <p:txBody>
          <a:bodyPr>
            <a:noAutofit/>
          </a:bodyPr>
          <a:lstStyle>
            <a:lvl1pPr marL="0" indent="0" algn="ctr">
              <a:buNone/>
              <a:defRPr sz="5000" b="1" i="0" kern="100" cap="all" baseline="0">
                <a:solidFill>
                  <a:schemeClr val="bg1"/>
                </a:solidFill>
                <a:latin typeface="Gotham Black" panose="02000504050000020004" pitchFamily="2" charset="0"/>
                <a:cs typeface="Aharoni" panose="02010803020104030203" pitchFamily="2" charset="-79"/>
              </a:defRPr>
            </a:lvl1pPr>
            <a:lvl2pPr>
              <a:defRPr sz="2400" b="1">
                <a:solidFill>
                  <a:srgbClr val="60CCF2"/>
                </a:solidFill>
              </a:defRPr>
            </a:lvl2pPr>
            <a:lvl3pPr>
              <a:defRPr sz="2400" b="1">
                <a:solidFill>
                  <a:srgbClr val="60CCF2"/>
                </a:solidFill>
              </a:defRPr>
            </a:lvl3pPr>
            <a:lvl4pPr>
              <a:defRPr sz="2400" b="1">
                <a:solidFill>
                  <a:srgbClr val="60CCF2"/>
                </a:solidFill>
              </a:defRPr>
            </a:lvl4pPr>
            <a:lvl5pPr>
              <a:defRPr sz="2400" b="1">
                <a:solidFill>
                  <a:srgbClr val="60CCF2"/>
                </a:solidFill>
              </a:defRPr>
            </a:lvl5pPr>
          </a:lstStyle>
          <a:p>
            <a:pPr lvl="0"/>
            <a:r>
              <a:rPr lang="en-GB" dirty="0"/>
              <a:t>Click to edit</a:t>
            </a:r>
          </a:p>
        </p:txBody>
      </p:sp>
    </p:spTree>
    <p:extLst>
      <p:ext uri="{BB962C8B-B14F-4D97-AF65-F5344CB8AC3E}">
        <p14:creationId xmlns:p14="http://schemas.microsoft.com/office/powerpoint/2010/main" val="1661081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plash - Break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2B82520D-7874-4C01-BF9B-7B9A295DDBE7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I"/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9458F1C1-E575-4727-8FBA-EF07E08500EF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>
            <a:off x="344905" y="2715470"/>
            <a:ext cx="11502190" cy="1427059"/>
          </a:xfrm>
        </p:spPr>
        <p:txBody>
          <a:bodyPr>
            <a:noAutofit/>
          </a:bodyPr>
          <a:lstStyle>
            <a:lvl1pPr marL="0" indent="0" algn="ctr">
              <a:buNone/>
              <a:defRPr sz="5000" b="1" i="0" kern="100" cap="all" baseline="0">
                <a:solidFill>
                  <a:srgbClr val="FFFF00"/>
                </a:solidFill>
                <a:latin typeface="Gotham Black" panose="02000504050000020004" pitchFamily="2" charset="0"/>
                <a:cs typeface="Aharoni" panose="02010803020104030203" pitchFamily="2" charset="-79"/>
              </a:defRPr>
            </a:lvl1pPr>
            <a:lvl2pPr>
              <a:defRPr sz="2400" b="1">
                <a:solidFill>
                  <a:srgbClr val="60CCF2"/>
                </a:solidFill>
              </a:defRPr>
            </a:lvl2pPr>
            <a:lvl3pPr>
              <a:defRPr sz="2400" b="1">
                <a:solidFill>
                  <a:srgbClr val="60CCF2"/>
                </a:solidFill>
              </a:defRPr>
            </a:lvl3pPr>
            <a:lvl4pPr>
              <a:defRPr sz="2400" b="1">
                <a:solidFill>
                  <a:srgbClr val="60CCF2"/>
                </a:solidFill>
              </a:defRPr>
            </a:lvl4pPr>
            <a:lvl5pPr>
              <a:defRPr sz="2400" b="1">
                <a:solidFill>
                  <a:srgbClr val="60CCF2"/>
                </a:solidFill>
              </a:defRPr>
            </a:lvl5pPr>
          </a:lstStyle>
          <a:p>
            <a:pPr lvl="0"/>
            <a:r>
              <a:rPr lang="en-GB" dirty="0"/>
              <a:t>Click to edit Master </a:t>
            </a:r>
          </a:p>
          <a:p>
            <a:pPr lvl="0"/>
            <a:r>
              <a:rPr lang="en-GB" dirty="0"/>
              <a:t>text styles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B451B10-4180-C4E1-714C-07F9CAD4883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5586153"/>
            <a:ext cx="12192000" cy="1271847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04771FE3-D2B9-B37D-7A56-D2FE3114DA8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129210" y="5822434"/>
            <a:ext cx="645982" cy="7452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75787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Page -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C4C6B019-B5B1-4B1F-9CF8-6677858ABE00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>
            <a:off x="336883" y="329029"/>
            <a:ext cx="11502190" cy="1137461"/>
          </a:xfrm>
        </p:spPr>
        <p:txBody>
          <a:bodyPr>
            <a:noAutofit/>
          </a:bodyPr>
          <a:lstStyle>
            <a:lvl1pPr marL="0" indent="0" algn="l">
              <a:buNone/>
              <a:defRPr sz="3600" b="1" i="0" kern="100" cap="all" baseline="0">
                <a:solidFill>
                  <a:schemeClr val="bg1"/>
                </a:solidFill>
                <a:latin typeface="Gotham Black" panose="02000504050000020004" pitchFamily="2" charset="0"/>
                <a:cs typeface="Aharoni" panose="02010803020104030203" pitchFamily="2" charset="-79"/>
              </a:defRPr>
            </a:lvl1pPr>
            <a:lvl2pPr>
              <a:defRPr sz="2400" b="1">
                <a:solidFill>
                  <a:srgbClr val="60CCF2"/>
                </a:solidFill>
              </a:defRPr>
            </a:lvl2pPr>
            <a:lvl3pPr>
              <a:defRPr sz="2400" b="1">
                <a:solidFill>
                  <a:srgbClr val="60CCF2"/>
                </a:solidFill>
              </a:defRPr>
            </a:lvl3pPr>
            <a:lvl4pPr>
              <a:defRPr sz="2400" b="1">
                <a:solidFill>
                  <a:srgbClr val="60CCF2"/>
                </a:solidFill>
              </a:defRPr>
            </a:lvl4pPr>
            <a:lvl5pPr>
              <a:defRPr sz="2400" b="1">
                <a:solidFill>
                  <a:srgbClr val="60CCF2"/>
                </a:solidFill>
              </a:defRPr>
            </a:lvl5pPr>
          </a:lstStyle>
          <a:p>
            <a:pPr lvl="0"/>
            <a:r>
              <a:rPr lang="en-GB" dirty="0"/>
              <a:t>Click to edit Master </a:t>
            </a:r>
          </a:p>
          <a:p>
            <a:pPr lvl="0"/>
            <a:r>
              <a:rPr lang="en-GB" dirty="0"/>
              <a:t>text styles</a:t>
            </a:r>
          </a:p>
        </p:txBody>
      </p:sp>
      <p:sp>
        <p:nvSpPr>
          <p:cNvPr id="9" name="Text Placeholder 4">
            <a:extLst>
              <a:ext uri="{FF2B5EF4-FFF2-40B4-BE49-F238E27FC236}">
                <a16:creationId xmlns:a16="http://schemas.microsoft.com/office/drawing/2014/main" id="{72590248-399A-44BF-A1CC-5E7AD7E5A68A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336883" y="2038012"/>
            <a:ext cx="11502190" cy="3249980"/>
          </a:xfrm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800" b="0" i="0">
                <a:solidFill>
                  <a:schemeClr val="bg1"/>
                </a:solidFill>
                <a:latin typeface="GOTHAM-MEDIUM" panose="02000504050000020004" pitchFamily="2" charset="0"/>
                <a:cs typeface="Arial" panose="020B0604020202020204" pitchFamily="34" charset="0"/>
              </a:defRPr>
            </a:lvl1pPr>
            <a:lvl2pPr>
              <a:defRPr sz="1200">
                <a:latin typeface="Lato" panose="020F0502020204030203" pitchFamily="34" charset="0"/>
                <a:cs typeface="Lato" panose="020F0502020204030203" pitchFamily="34" charset="0"/>
              </a:defRPr>
            </a:lvl2pPr>
            <a:lvl3pPr>
              <a:defRPr sz="1200">
                <a:latin typeface="Lato" panose="020F0502020204030203" pitchFamily="34" charset="0"/>
                <a:cs typeface="Lato" panose="020F0502020204030203" pitchFamily="34" charset="0"/>
              </a:defRPr>
            </a:lvl3pPr>
            <a:lvl4pPr>
              <a:defRPr sz="1200">
                <a:latin typeface="Lato" panose="020F0502020204030203" pitchFamily="34" charset="0"/>
                <a:cs typeface="Lato" panose="020F0502020204030203" pitchFamily="34" charset="0"/>
              </a:defRPr>
            </a:lvl4pPr>
            <a:lvl5pPr>
              <a:defRPr sz="1200">
                <a:latin typeface="Lato" panose="020F0502020204030203" pitchFamily="34" charset="0"/>
                <a:cs typeface="Lato" panose="020F0502020204030203" pitchFamily="34" charset="0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94757413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Full Page -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F34FE423-9352-F53B-7888-FFF204902275}"/>
              </a:ext>
            </a:extLst>
          </p:cNvPr>
          <p:cNvSpPr/>
          <p:nvPr userDrawn="1"/>
        </p:nvSpPr>
        <p:spPr>
          <a:xfrm>
            <a:off x="8199783" y="5585791"/>
            <a:ext cx="3992217" cy="127220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I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BE8C0081-DA84-41B7-BEAD-076E43E7E28E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I" b="0" i="0" dirty="0">
              <a:solidFill>
                <a:schemeClr val="tx1"/>
              </a:solidFill>
              <a:latin typeface="GOTHAM-MEDIUM" panose="02000504050000020004" pitchFamily="2" charset="0"/>
            </a:endParaRPr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C4C6B019-B5B1-4B1F-9CF8-6677858ABE00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>
            <a:off x="336883" y="329029"/>
            <a:ext cx="11502190" cy="1137461"/>
          </a:xfrm>
        </p:spPr>
        <p:txBody>
          <a:bodyPr>
            <a:noAutofit/>
          </a:bodyPr>
          <a:lstStyle>
            <a:lvl1pPr marL="0" indent="0" algn="l">
              <a:buNone/>
              <a:defRPr sz="3600" b="1" i="0" kern="100" cap="all" baseline="0">
                <a:solidFill>
                  <a:srgbClr val="FFFF00"/>
                </a:solidFill>
                <a:latin typeface="Gotham Black" panose="02000504050000020004" pitchFamily="2" charset="0"/>
                <a:cs typeface="Aharoni" panose="02010803020104030203" pitchFamily="2" charset="-79"/>
              </a:defRPr>
            </a:lvl1pPr>
            <a:lvl2pPr>
              <a:defRPr sz="2400" b="1">
                <a:solidFill>
                  <a:srgbClr val="60CCF2"/>
                </a:solidFill>
              </a:defRPr>
            </a:lvl2pPr>
            <a:lvl3pPr>
              <a:defRPr sz="2400" b="1">
                <a:solidFill>
                  <a:srgbClr val="60CCF2"/>
                </a:solidFill>
              </a:defRPr>
            </a:lvl3pPr>
            <a:lvl4pPr>
              <a:defRPr sz="2400" b="1">
                <a:solidFill>
                  <a:srgbClr val="60CCF2"/>
                </a:solidFill>
              </a:defRPr>
            </a:lvl4pPr>
            <a:lvl5pPr>
              <a:defRPr sz="2400" b="1">
                <a:solidFill>
                  <a:srgbClr val="60CCF2"/>
                </a:solidFill>
              </a:defRPr>
            </a:lvl5pPr>
          </a:lstStyle>
          <a:p>
            <a:pPr lvl="0"/>
            <a:r>
              <a:rPr lang="en-GB" dirty="0"/>
              <a:t>Click to edit Master </a:t>
            </a:r>
          </a:p>
          <a:p>
            <a:pPr lvl="0"/>
            <a:r>
              <a:rPr lang="en-GB" dirty="0"/>
              <a:t>text styles</a:t>
            </a:r>
          </a:p>
        </p:txBody>
      </p:sp>
      <p:sp>
        <p:nvSpPr>
          <p:cNvPr id="9" name="Text Placeholder 4">
            <a:extLst>
              <a:ext uri="{FF2B5EF4-FFF2-40B4-BE49-F238E27FC236}">
                <a16:creationId xmlns:a16="http://schemas.microsoft.com/office/drawing/2014/main" id="{72590248-399A-44BF-A1CC-5E7AD7E5A68A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336883" y="2038012"/>
            <a:ext cx="11502190" cy="3249980"/>
          </a:xfrm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800"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200">
                <a:latin typeface="Lato" panose="020F0502020204030203" pitchFamily="34" charset="0"/>
                <a:cs typeface="Lato" panose="020F0502020204030203" pitchFamily="34" charset="0"/>
              </a:defRPr>
            </a:lvl2pPr>
            <a:lvl3pPr>
              <a:defRPr sz="1200">
                <a:latin typeface="Lato" panose="020F0502020204030203" pitchFamily="34" charset="0"/>
                <a:cs typeface="Lato" panose="020F0502020204030203" pitchFamily="34" charset="0"/>
              </a:defRPr>
            </a:lvl3pPr>
            <a:lvl4pPr>
              <a:defRPr sz="1200">
                <a:latin typeface="Lato" panose="020F0502020204030203" pitchFamily="34" charset="0"/>
                <a:cs typeface="Lato" panose="020F0502020204030203" pitchFamily="34" charset="0"/>
              </a:defRPr>
            </a:lvl4pPr>
            <a:lvl5pPr>
              <a:defRPr sz="1200">
                <a:latin typeface="Lato" panose="020F0502020204030203" pitchFamily="34" charset="0"/>
                <a:cs typeface="Lato" panose="020F0502020204030203" pitchFamily="34" charset="0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268CEA06-90FA-95D9-8A2E-6797903387F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5586153"/>
            <a:ext cx="12192000" cy="1271847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75776871-8D5E-987E-6B4B-EFD61328C21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129210" y="5822434"/>
            <a:ext cx="645982" cy="7452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819191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plit Content - Defaul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2">
            <a:extLst>
              <a:ext uri="{FF2B5EF4-FFF2-40B4-BE49-F238E27FC236}">
                <a16:creationId xmlns:a16="http://schemas.microsoft.com/office/drawing/2014/main" id="{D0A95FE5-95E2-EF47-9A41-FBE84B5A53DF}"/>
              </a:ext>
            </a:extLst>
          </p:cNvPr>
          <p:cNvSpPr>
            <a:spLocks noGrp="1"/>
          </p:cNvSpPr>
          <p:nvPr>
            <p:ph type="pic" sz="quarter" idx="22" hasCustomPrompt="1"/>
          </p:nvPr>
        </p:nvSpPr>
        <p:spPr>
          <a:xfrm>
            <a:off x="0" y="0"/>
            <a:ext cx="6096000" cy="6858000"/>
          </a:xfrm>
          <a:prstGeom prst="rect">
            <a:avLst/>
          </a:prstGeom>
          <a:pattFill prst="pct60">
            <a:fgClr>
              <a:schemeClr val="bg1">
                <a:lumMod val="65000"/>
              </a:schemeClr>
            </a:fgClr>
            <a:bgClr>
              <a:schemeClr val="bg1">
                <a:lumMod val="95000"/>
              </a:schemeClr>
            </a:bgClr>
          </a:pattFill>
        </p:spPr>
        <p:txBody>
          <a:bodyPr anchor="ctr">
            <a:normAutofit/>
          </a:bodyPr>
          <a:lstStyle>
            <a:lvl1pPr marL="0" indent="0" algn="ctr">
              <a:buNone/>
              <a:defRPr sz="1800" b="0" i="0" baseline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F436F2FF-A4DC-4BB1-BBCE-E43A66CA972C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>
            <a:off x="6589089" y="640403"/>
            <a:ext cx="5249984" cy="1137461"/>
          </a:xfrm>
        </p:spPr>
        <p:txBody>
          <a:bodyPr>
            <a:noAutofit/>
          </a:bodyPr>
          <a:lstStyle>
            <a:lvl1pPr marL="0" indent="0" algn="l">
              <a:buNone/>
              <a:defRPr sz="3600" b="1" i="0" kern="100" cap="all" baseline="0">
                <a:solidFill>
                  <a:srgbClr val="FFFF00"/>
                </a:solidFill>
                <a:latin typeface="Gotham Black" panose="02000504050000020004" pitchFamily="2" charset="0"/>
                <a:cs typeface="Aharoni" panose="02010803020104030203" pitchFamily="2" charset="-79"/>
              </a:defRPr>
            </a:lvl1pPr>
            <a:lvl2pPr>
              <a:defRPr sz="2400" b="1">
                <a:solidFill>
                  <a:srgbClr val="60CCF2"/>
                </a:solidFill>
              </a:defRPr>
            </a:lvl2pPr>
            <a:lvl3pPr>
              <a:defRPr sz="2400" b="1">
                <a:solidFill>
                  <a:srgbClr val="60CCF2"/>
                </a:solidFill>
              </a:defRPr>
            </a:lvl3pPr>
            <a:lvl4pPr>
              <a:defRPr sz="2400" b="1">
                <a:solidFill>
                  <a:srgbClr val="60CCF2"/>
                </a:solidFill>
              </a:defRPr>
            </a:lvl4pPr>
            <a:lvl5pPr>
              <a:defRPr sz="2400" b="1">
                <a:solidFill>
                  <a:srgbClr val="60CCF2"/>
                </a:solidFill>
              </a:defRPr>
            </a:lvl5pPr>
          </a:lstStyle>
          <a:p>
            <a:pPr lvl="0"/>
            <a:r>
              <a:rPr lang="en-GB" dirty="0"/>
              <a:t>Click to edit</a:t>
            </a:r>
          </a:p>
        </p:txBody>
      </p:sp>
      <p:sp>
        <p:nvSpPr>
          <p:cNvPr id="8" name="Text Placeholder 4">
            <a:extLst>
              <a:ext uri="{FF2B5EF4-FFF2-40B4-BE49-F238E27FC236}">
                <a16:creationId xmlns:a16="http://schemas.microsoft.com/office/drawing/2014/main" id="{A373759D-7DFE-4FF4-91FF-6C86B667799F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6589087" y="2038012"/>
            <a:ext cx="5249985" cy="3249980"/>
          </a:xfrm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800" b="0" i="0">
                <a:solidFill>
                  <a:schemeClr val="tx1"/>
                </a:solidFill>
                <a:latin typeface="GOTHAM-MEDIUM" panose="02000504050000020004" pitchFamily="2" charset="0"/>
                <a:cs typeface="Arial" panose="020B0604020202020204" pitchFamily="34" charset="0"/>
              </a:defRPr>
            </a:lvl1pPr>
            <a:lvl2pPr>
              <a:defRPr sz="1200">
                <a:latin typeface="Lato" panose="020F0502020204030203" pitchFamily="34" charset="0"/>
                <a:cs typeface="Lato" panose="020F0502020204030203" pitchFamily="34" charset="0"/>
              </a:defRPr>
            </a:lvl2pPr>
            <a:lvl3pPr>
              <a:defRPr sz="1200">
                <a:latin typeface="Lato" panose="020F0502020204030203" pitchFamily="34" charset="0"/>
                <a:cs typeface="Lato" panose="020F0502020204030203" pitchFamily="34" charset="0"/>
              </a:defRPr>
            </a:lvl3pPr>
            <a:lvl4pPr>
              <a:defRPr sz="1200">
                <a:latin typeface="Lato" panose="020F0502020204030203" pitchFamily="34" charset="0"/>
                <a:cs typeface="Lato" panose="020F0502020204030203" pitchFamily="34" charset="0"/>
              </a:defRPr>
            </a:lvl4pPr>
            <a:lvl5pPr>
              <a:defRPr sz="1200">
                <a:latin typeface="Lato" panose="020F0502020204030203" pitchFamily="34" charset="0"/>
                <a:cs typeface="Lato" panose="020F0502020204030203" pitchFamily="34" charset="0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20373135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Split Content - Defaul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00B3798C-5EF4-49F0-6310-3CCF064E4DF3}"/>
              </a:ext>
            </a:extLst>
          </p:cNvPr>
          <p:cNvSpPr/>
          <p:nvPr userDrawn="1"/>
        </p:nvSpPr>
        <p:spPr>
          <a:xfrm>
            <a:off x="10795090" y="5651186"/>
            <a:ext cx="1327980" cy="7560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I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16B212CE-0A2D-173C-CC40-7DC7AB1A456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419600" y="5586153"/>
            <a:ext cx="7772400" cy="1271847"/>
          </a:xfrm>
          <a:prstGeom prst="rect">
            <a:avLst/>
          </a:prstGeom>
        </p:spPr>
      </p:pic>
      <p:sp>
        <p:nvSpPr>
          <p:cNvPr id="7" name="Picture Placeholder 2">
            <a:extLst>
              <a:ext uri="{FF2B5EF4-FFF2-40B4-BE49-F238E27FC236}">
                <a16:creationId xmlns:a16="http://schemas.microsoft.com/office/drawing/2014/main" id="{D0A95FE5-95E2-EF47-9A41-FBE84B5A53DF}"/>
              </a:ext>
            </a:extLst>
          </p:cNvPr>
          <p:cNvSpPr>
            <a:spLocks noGrp="1"/>
          </p:cNvSpPr>
          <p:nvPr>
            <p:ph type="pic" sz="quarter" idx="22" hasCustomPrompt="1"/>
          </p:nvPr>
        </p:nvSpPr>
        <p:spPr>
          <a:xfrm>
            <a:off x="0" y="0"/>
            <a:ext cx="6096000" cy="6858000"/>
          </a:xfrm>
          <a:prstGeom prst="rect">
            <a:avLst/>
          </a:prstGeom>
          <a:pattFill prst="pct60">
            <a:fgClr>
              <a:schemeClr val="bg1">
                <a:lumMod val="65000"/>
              </a:schemeClr>
            </a:fgClr>
            <a:bgClr>
              <a:schemeClr val="bg1">
                <a:lumMod val="95000"/>
              </a:schemeClr>
            </a:bgClr>
          </a:pattFill>
        </p:spPr>
        <p:txBody>
          <a:bodyPr anchor="ctr">
            <a:normAutofit/>
          </a:bodyPr>
          <a:lstStyle>
            <a:lvl1pPr marL="0" indent="0" algn="ctr">
              <a:buNone/>
              <a:defRPr sz="1800" b="0" i="0" baseline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B2BF2411-B934-E4C0-81FD-CF55EF2F8171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>
            <a:off x="6589089" y="640403"/>
            <a:ext cx="5249984" cy="1137461"/>
          </a:xfrm>
        </p:spPr>
        <p:txBody>
          <a:bodyPr>
            <a:noAutofit/>
          </a:bodyPr>
          <a:lstStyle>
            <a:lvl1pPr marL="0" indent="0" algn="l">
              <a:buNone/>
              <a:defRPr sz="3600" b="1" i="0" kern="100" cap="all" baseline="0">
                <a:solidFill>
                  <a:srgbClr val="FFFF00"/>
                </a:solidFill>
                <a:latin typeface="Gotham Black" panose="02000504050000020004" pitchFamily="2" charset="0"/>
                <a:cs typeface="Aharoni" panose="02010803020104030203" pitchFamily="2" charset="-79"/>
              </a:defRPr>
            </a:lvl1pPr>
            <a:lvl2pPr>
              <a:defRPr sz="2400" b="1">
                <a:solidFill>
                  <a:srgbClr val="60CCF2"/>
                </a:solidFill>
              </a:defRPr>
            </a:lvl2pPr>
            <a:lvl3pPr>
              <a:defRPr sz="2400" b="1">
                <a:solidFill>
                  <a:srgbClr val="60CCF2"/>
                </a:solidFill>
              </a:defRPr>
            </a:lvl3pPr>
            <a:lvl4pPr>
              <a:defRPr sz="2400" b="1">
                <a:solidFill>
                  <a:srgbClr val="60CCF2"/>
                </a:solidFill>
              </a:defRPr>
            </a:lvl4pPr>
            <a:lvl5pPr>
              <a:defRPr sz="2400" b="1">
                <a:solidFill>
                  <a:srgbClr val="60CCF2"/>
                </a:solidFill>
              </a:defRPr>
            </a:lvl5pPr>
          </a:lstStyle>
          <a:p>
            <a:pPr lvl="0"/>
            <a:r>
              <a:rPr lang="en-GB" dirty="0"/>
              <a:t>Click to edit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A5FECC9-8D69-886D-A0C0-37456AD79A7C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6589087" y="2038012"/>
            <a:ext cx="5249985" cy="3249980"/>
          </a:xfrm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800" b="0" i="0">
                <a:solidFill>
                  <a:schemeClr val="tx1"/>
                </a:solidFill>
                <a:latin typeface="GOTHAM-MEDIUM" panose="02000504050000020004" pitchFamily="2" charset="0"/>
                <a:cs typeface="Arial" panose="020B0604020202020204" pitchFamily="34" charset="0"/>
              </a:defRPr>
            </a:lvl1pPr>
            <a:lvl2pPr>
              <a:defRPr sz="1200">
                <a:latin typeface="Lato" panose="020F0502020204030203" pitchFamily="34" charset="0"/>
                <a:cs typeface="Lato" panose="020F0502020204030203" pitchFamily="34" charset="0"/>
              </a:defRPr>
            </a:lvl2pPr>
            <a:lvl3pPr>
              <a:defRPr sz="1200">
                <a:latin typeface="Lato" panose="020F0502020204030203" pitchFamily="34" charset="0"/>
                <a:cs typeface="Lato" panose="020F0502020204030203" pitchFamily="34" charset="0"/>
              </a:defRPr>
            </a:lvl3pPr>
            <a:lvl4pPr>
              <a:defRPr sz="1200">
                <a:latin typeface="Lato" panose="020F0502020204030203" pitchFamily="34" charset="0"/>
                <a:cs typeface="Lato" panose="020F0502020204030203" pitchFamily="34" charset="0"/>
              </a:defRPr>
            </a:lvl4pPr>
            <a:lvl5pPr>
              <a:defRPr sz="1200">
                <a:latin typeface="Lato" panose="020F0502020204030203" pitchFamily="34" charset="0"/>
                <a:cs typeface="Lato" panose="020F0502020204030203" pitchFamily="34" charset="0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5286E971-F885-C23B-FC41-3EBCE316763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129210" y="5822434"/>
            <a:ext cx="645982" cy="7452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143498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plit Content - 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2">
            <a:extLst>
              <a:ext uri="{FF2B5EF4-FFF2-40B4-BE49-F238E27FC236}">
                <a16:creationId xmlns:a16="http://schemas.microsoft.com/office/drawing/2014/main" id="{D0A95FE5-95E2-EF47-9A41-FBE84B5A53DF}"/>
              </a:ext>
            </a:extLst>
          </p:cNvPr>
          <p:cNvSpPr>
            <a:spLocks noGrp="1"/>
          </p:cNvSpPr>
          <p:nvPr>
            <p:ph type="pic" sz="quarter" idx="22" hasCustomPrompt="1"/>
          </p:nvPr>
        </p:nvSpPr>
        <p:spPr>
          <a:xfrm>
            <a:off x="0" y="0"/>
            <a:ext cx="6096000" cy="6858000"/>
          </a:xfrm>
          <a:prstGeom prst="rect">
            <a:avLst/>
          </a:prstGeom>
          <a:pattFill prst="pct60">
            <a:fgClr>
              <a:schemeClr val="bg1">
                <a:lumMod val="65000"/>
              </a:schemeClr>
            </a:fgClr>
            <a:bgClr>
              <a:schemeClr val="bg1">
                <a:lumMod val="95000"/>
              </a:schemeClr>
            </a:bgClr>
          </a:pattFill>
        </p:spPr>
        <p:txBody>
          <a:bodyPr anchor="ctr">
            <a:normAutofit/>
          </a:bodyPr>
          <a:lstStyle>
            <a:lvl1pPr marL="0" indent="0" algn="ctr">
              <a:buNone/>
              <a:defRPr sz="1800" b="0" i="0" baseline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F436F2FF-A4DC-4BB1-BBCE-E43A66CA972C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>
            <a:off x="6589089" y="640403"/>
            <a:ext cx="5249984" cy="1137461"/>
          </a:xfrm>
        </p:spPr>
        <p:txBody>
          <a:bodyPr>
            <a:noAutofit/>
          </a:bodyPr>
          <a:lstStyle>
            <a:lvl1pPr marL="0" indent="0" algn="l">
              <a:buNone/>
              <a:defRPr sz="3600" b="1" i="0" kern="100" cap="all" baseline="0">
                <a:solidFill>
                  <a:schemeClr val="bg1"/>
                </a:solidFill>
                <a:latin typeface="Gotham Black" panose="02000504050000020004" pitchFamily="2" charset="0"/>
                <a:cs typeface="Aharoni" panose="02010803020104030203" pitchFamily="2" charset="-79"/>
              </a:defRPr>
            </a:lvl1pPr>
            <a:lvl2pPr>
              <a:defRPr sz="2400" b="1">
                <a:solidFill>
                  <a:srgbClr val="60CCF2"/>
                </a:solidFill>
              </a:defRPr>
            </a:lvl2pPr>
            <a:lvl3pPr>
              <a:defRPr sz="2400" b="1">
                <a:solidFill>
                  <a:srgbClr val="60CCF2"/>
                </a:solidFill>
              </a:defRPr>
            </a:lvl3pPr>
            <a:lvl4pPr>
              <a:defRPr sz="2400" b="1">
                <a:solidFill>
                  <a:srgbClr val="60CCF2"/>
                </a:solidFill>
              </a:defRPr>
            </a:lvl4pPr>
            <a:lvl5pPr>
              <a:defRPr sz="2400" b="1">
                <a:solidFill>
                  <a:srgbClr val="60CCF2"/>
                </a:solidFill>
              </a:defRPr>
            </a:lvl5pPr>
          </a:lstStyle>
          <a:p>
            <a:pPr lvl="0"/>
            <a:r>
              <a:rPr lang="en-GB" dirty="0"/>
              <a:t>Click to edit</a:t>
            </a:r>
          </a:p>
        </p:txBody>
      </p:sp>
      <p:sp>
        <p:nvSpPr>
          <p:cNvPr id="8" name="Text Placeholder 4">
            <a:extLst>
              <a:ext uri="{FF2B5EF4-FFF2-40B4-BE49-F238E27FC236}">
                <a16:creationId xmlns:a16="http://schemas.microsoft.com/office/drawing/2014/main" id="{A373759D-7DFE-4FF4-91FF-6C86B667799F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6589087" y="2038012"/>
            <a:ext cx="5249985" cy="3249980"/>
          </a:xfrm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800" b="0" i="0">
                <a:solidFill>
                  <a:schemeClr val="bg1"/>
                </a:solidFill>
                <a:latin typeface="GOTHAM-MEDIUM" panose="02000504050000020004" pitchFamily="2" charset="0"/>
                <a:cs typeface="Arial" panose="020B0604020202020204" pitchFamily="34" charset="0"/>
              </a:defRPr>
            </a:lvl1pPr>
            <a:lvl2pPr>
              <a:defRPr sz="1200">
                <a:latin typeface="Lato" panose="020F0502020204030203" pitchFamily="34" charset="0"/>
                <a:cs typeface="Lato" panose="020F0502020204030203" pitchFamily="34" charset="0"/>
              </a:defRPr>
            </a:lvl2pPr>
            <a:lvl3pPr>
              <a:defRPr sz="1200">
                <a:latin typeface="Lato" panose="020F0502020204030203" pitchFamily="34" charset="0"/>
                <a:cs typeface="Lato" panose="020F0502020204030203" pitchFamily="34" charset="0"/>
              </a:defRPr>
            </a:lvl3pPr>
            <a:lvl4pPr>
              <a:defRPr sz="1200">
                <a:latin typeface="Lato" panose="020F0502020204030203" pitchFamily="34" charset="0"/>
                <a:cs typeface="Lato" panose="020F0502020204030203" pitchFamily="34" charset="0"/>
              </a:defRPr>
            </a:lvl4pPr>
            <a:lvl5pPr>
              <a:defRPr sz="1200">
                <a:latin typeface="Lato" panose="020F0502020204030203" pitchFamily="34" charset="0"/>
                <a:cs typeface="Lato" panose="020F0502020204030203" pitchFamily="34" charset="0"/>
              </a:defRPr>
            </a:lvl5pPr>
          </a:lstStyle>
          <a:p>
            <a:pPr lvl="0"/>
            <a:r>
              <a:rPr lang="en-GB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7953070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image" Target="../media/image1.emf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ED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7DCA7A2-4304-A14D-B6A5-F74F314A4F1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77095" y="1825624"/>
            <a:ext cx="11637810" cy="48034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 dirty="0"/>
              <a:t>Click to edit Master text styles</a:t>
            </a:r>
          </a:p>
        </p:txBody>
      </p:sp>
      <p:sp>
        <p:nvSpPr>
          <p:cNvPr id="7" name="Title Placeholder 6">
            <a:extLst>
              <a:ext uri="{FF2B5EF4-FFF2-40B4-BE49-F238E27FC236}">
                <a16:creationId xmlns:a16="http://schemas.microsoft.com/office/drawing/2014/main" id="{3FDF8F3B-4FFD-AF4C-ACA9-7BBD0CACA0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7094" y="365125"/>
            <a:ext cx="1163781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 dirty="0"/>
              <a:t>Click to edit Master title style</a:t>
            </a:r>
            <a:endParaRPr lang="en-GI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6ABFD9C-9E9C-3B27-9289-B1CA47636BC1}"/>
              </a:ext>
            </a:extLst>
          </p:cNvPr>
          <p:cNvPicPr>
            <a:picLocks noChangeAspect="1"/>
          </p:cNvPicPr>
          <p:nvPr userDrawn="1"/>
        </p:nvPicPr>
        <p:blipFill>
          <a:blip r:embed="rId29"/>
          <a:stretch>
            <a:fillRect/>
          </a:stretch>
        </p:blipFill>
        <p:spPr>
          <a:xfrm>
            <a:off x="10996541" y="5710686"/>
            <a:ext cx="918363" cy="918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5937811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94" r:id="rId1"/>
    <p:sldLayoutId id="2147483765" r:id="rId2"/>
    <p:sldLayoutId id="2147483795" r:id="rId3"/>
    <p:sldLayoutId id="2147483766" r:id="rId4"/>
    <p:sldLayoutId id="2147483796" r:id="rId5"/>
    <p:sldLayoutId id="2147483768" r:id="rId6"/>
    <p:sldLayoutId id="2147483797" r:id="rId7"/>
    <p:sldLayoutId id="2147483811" r:id="rId8"/>
    <p:sldLayoutId id="2147483770" r:id="rId9"/>
    <p:sldLayoutId id="2147483798" r:id="rId10"/>
    <p:sldLayoutId id="2147483799" r:id="rId11"/>
    <p:sldLayoutId id="2147483800" r:id="rId12"/>
    <p:sldLayoutId id="2147483801" r:id="rId13"/>
    <p:sldLayoutId id="2147483802" r:id="rId14"/>
    <p:sldLayoutId id="2147483792" r:id="rId15"/>
    <p:sldLayoutId id="2147483771" r:id="rId16"/>
    <p:sldLayoutId id="2147483803" r:id="rId17"/>
    <p:sldLayoutId id="2147483767" r:id="rId18"/>
    <p:sldLayoutId id="2147483804" r:id="rId19"/>
    <p:sldLayoutId id="2147483805" r:id="rId20"/>
    <p:sldLayoutId id="2147483806" r:id="rId21"/>
    <p:sldLayoutId id="2147483807" r:id="rId22"/>
    <p:sldLayoutId id="2147483808" r:id="rId23"/>
    <p:sldLayoutId id="2147483809" r:id="rId24"/>
    <p:sldLayoutId id="2147483810" r:id="rId25"/>
    <p:sldLayoutId id="2147483769" r:id="rId26"/>
    <p:sldLayoutId id="2147483772" r:id="rId2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b="1" i="0" kern="1200" cap="all" baseline="0">
          <a:solidFill>
            <a:schemeClr val="bg1"/>
          </a:solidFill>
          <a:latin typeface="Arial Black" panose="020B0A04020102020204" pitchFamily="34" charset="0"/>
          <a:ea typeface="+mj-ea"/>
          <a:cs typeface="Arial" panose="020B0604020202020204" pitchFamily="34" charset="0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1800" b="0" i="0" kern="1200">
          <a:solidFill>
            <a:schemeClr val="bg1"/>
          </a:solidFill>
          <a:latin typeface="GOTHAM-MEDIUM" panose="02000504050000020004" pitchFamily="2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8397720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A screenshot of a game&#10;&#10;Description automatically generated">
            <a:extLst>
              <a:ext uri="{FF2B5EF4-FFF2-40B4-BE49-F238E27FC236}">
                <a16:creationId xmlns:a16="http://schemas.microsoft.com/office/drawing/2014/main" id="{6261E843-D09D-634F-693B-4AA6EE9614A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840" y="2259"/>
            <a:ext cx="12183968" cy="68534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781911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9378081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A black background with white text&#10;&#10;Description automatically generated">
            <a:extLst>
              <a:ext uri="{FF2B5EF4-FFF2-40B4-BE49-F238E27FC236}">
                <a16:creationId xmlns:a16="http://schemas.microsoft.com/office/drawing/2014/main" id="{6261E843-D09D-634F-693B-4AA6EE9614A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840" y="2259"/>
            <a:ext cx="12183968" cy="68534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034991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A screenshot of a game&#10;&#10;Description automatically generated">
            <a:extLst>
              <a:ext uri="{FF2B5EF4-FFF2-40B4-BE49-F238E27FC236}">
                <a16:creationId xmlns:a16="http://schemas.microsoft.com/office/drawing/2014/main" id="{6261E843-D09D-634F-693B-4AA6EE9614A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840" y="2259"/>
            <a:ext cx="12183968" cy="68534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905289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A screenshot of a website&#10;&#10;Description automatically generated">
            <a:extLst>
              <a:ext uri="{FF2B5EF4-FFF2-40B4-BE49-F238E27FC236}">
                <a16:creationId xmlns:a16="http://schemas.microsoft.com/office/drawing/2014/main" id="{6261E843-D09D-634F-693B-4AA6EE9614A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840" y="2259"/>
            <a:ext cx="12183968" cy="68534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235068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A wheel of fortune on a black background&#10;&#10;Description automatically generated">
            <a:extLst>
              <a:ext uri="{FF2B5EF4-FFF2-40B4-BE49-F238E27FC236}">
                <a16:creationId xmlns:a16="http://schemas.microsoft.com/office/drawing/2014/main" id="{6261E843-D09D-634F-693B-4AA6EE9614A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840" y="2259"/>
            <a:ext cx="12183968" cy="68534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251280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A screenshot of a video game&#10;&#10;Description automatically generated">
            <a:extLst>
              <a:ext uri="{FF2B5EF4-FFF2-40B4-BE49-F238E27FC236}">
                <a16:creationId xmlns:a16="http://schemas.microsoft.com/office/drawing/2014/main" id="{6261E843-D09D-634F-693B-4AA6EE9614A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840" y="2259"/>
            <a:ext cx="12183968" cy="68534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843903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A wheel of fortune game&#10;&#10;Description automatically generated">
            <a:extLst>
              <a:ext uri="{FF2B5EF4-FFF2-40B4-BE49-F238E27FC236}">
                <a16:creationId xmlns:a16="http://schemas.microsoft.com/office/drawing/2014/main" id="{6261E843-D09D-634F-693B-4AA6EE9614A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840" y="2259"/>
            <a:ext cx="12183968" cy="68534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860709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A screenshot of a video game&#10;&#10;Description automatically generated">
            <a:extLst>
              <a:ext uri="{FF2B5EF4-FFF2-40B4-BE49-F238E27FC236}">
                <a16:creationId xmlns:a16="http://schemas.microsoft.com/office/drawing/2014/main" id="{6261E843-D09D-634F-693B-4AA6EE9614A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840" y="2259"/>
            <a:ext cx="12183968" cy="68534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396565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A yellow and black wheel with white text&#10;&#10;Description automatically generated">
            <a:extLst>
              <a:ext uri="{FF2B5EF4-FFF2-40B4-BE49-F238E27FC236}">
                <a16:creationId xmlns:a16="http://schemas.microsoft.com/office/drawing/2014/main" id="{6261E843-D09D-634F-693B-4AA6EE9614A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840" y="2259"/>
            <a:ext cx="12183968" cy="68534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0307858"/>
      </p:ext>
    </p:extLst>
  </p:cSld>
  <p:clrMapOvr>
    <a:masterClrMapping/>
  </p:clrMapOvr>
</p:sld>
</file>

<file path=ppt/theme/theme1.xml><?xml version="1.0" encoding="utf-8"?>
<a:theme xmlns:a="http://schemas.openxmlformats.org/drawingml/2006/main" name="Dark Background_Branded">
  <a:themeElements>
    <a:clrScheme name="Grayscale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V_Branded_2020Template" id="{B5416A77-070E-7B46-B1A3-E668BCE830E2}" vid="{DB8D9FBA-DA1B-1B4A-8F6F-E18B22818DA2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9D71895282C0094D9CE242D22041E208" ma:contentTypeVersion="12" ma:contentTypeDescription="Create a new document." ma:contentTypeScope="" ma:versionID="8f4bce225f426024edfec54b32dac33c">
  <xsd:schema xmlns:xsd="http://www.w3.org/2001/XMLSchema" xmlns:xs="http://www.w3.org/2001/XMLSchema" xmlns:p="http://schemas.microsoft.com/office/2006/metadata/properties" xmlns:ns2="fd83f8f4-bb89-498f-aaf2-fe5c37d95bf0" xmlns:ns3="b6933b58-fe49-4866-b1b9-6ff759b9a56b" targetNamespace="http://schemas.microsoft.com/office/2006/metadata/properties" ma:root="true" ma:fieldsID="5dfb8fa9d153335f14291c4cd138f61e" ns2:_="" ns3:_="">
    <xsd:import namespace="fd83f8f4-bb89-498f-aaf2-fe5c37d95bf0"/>
    <xsd:import namespace="b6933b58-fe49-4866-b1b9-6ff759b9a56b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MediaServiceOCR" minOccurs="0"/>
                <xsd:element ref="ns2:MediaServiceLocation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d83f8f4-bb89-498f-aaf2-fe5c37d95bf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GenerationTime" ma:index="11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5" nillable="true" ma:displayName="MediaServiceDateTaken" ma:hidden="true" ma:internalName="MediaServiceDateTaken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6933b58-fe49-4866-b1b9-6ff759b9a56b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haredWithUsers xmlns="b6933b58-fe49-4866-b1b9-6ff759b9a56b">
      <UserInfo>
        <DisplayName/>
        <AccountId xsi:nil="true"/>
        <AccountType/>
      </UserInfo>
    </SharedWithUsers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9BD4089B-6B12-4057-84DA-F28ED69C9DA2}">
  <ds:schemaRefs>
    <ds:schemaRef ds:uri="b6933b58-fe49-4866-b1b9-6ff759b9a56b"/>
    <ds:schemaRef ds:uri="fd83f8f4-bb89-498f-aaf2-fe5c37d95bf0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2.xml><?xml version="1.0" encoding="utf-8"?>
<ds:datastoreItem xmlns:ds="http://schemas.openxmlformats.org/officeDocument/2006/customXml" ds:itemID="{8E76D843-449E-4250-862D-73DC1A385B29}">
  <ds:schemaRefs>
    <ds:schemaRef ds:uri="b6933b58-fe49-4866-b1b9-6ff759b9a56b"/>
    <ds:schemaRef ds:uri="fd83f8f4-bb89-498f-aaf2-fe5c37d95bf0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83D165B5-6FF5-443E-9BA7-DB22D8AECE1A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Dark Background_Branded</Template>
  <TotalTime>19</TotalTime>
  <Words>0</Words>
  <Application>Microsoft Office PowerPoint</Application>
  <PresentationFormat>Widescreen</PresentationFormat>
  <Paragraphs>0</Paragraphs>
  <Slides>11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Dark Background_Branded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Richard Aston</dc:creator>
  <cp:lastModifiedBy>Richard Aston</cp:lastModifiedBy>
  <cp:revision>69</cp:revision>
  <cp:lastPrinted>2019-10-28T13:16:58Z</cp:lastPrinted>
  <dcterms:created xsi:type="dcterms:W3CDTF">2020-08-24T08:13:41Z</dcterms:created>
  <dcterms:modified xsi:type="dcterms:W3CDTF">2023-09-11T10:05:57Z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0x0101009D71895282C0094D9CE242D22041E208</vt:lpwstr>
  </property>
  <property fmtid="{D5CDD505-2E9C-101B-9397-08002B2CF9AE}" pid="3" name="Order">
    <vt:r8>65500</vt:r8>
  </property>
  <property fmtid="{D5CDD505-2E9C-101B-9397-08002B2CF9AE}" pid="4" name="ComplianceAssetId">
    <vt:lpwstr/>
  </property>
</Properties>
</file>